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0" r:id="rId3"/>
    <p:sldId id="268" r:id="rId4"/>
    <p:sldId id="269" r:id="rId5"/>
    <p:sldId id="271" r:id="rId6"/>
    <p:sldId id="272" r:id="rId7"/>
    <p:sldId id="273" r:id="rId8"/>
    <p:sldId id="274" r:id="rId9"/>
    <p:sldId id="259" r:id="rId10"/>
    <p:sldId id="260" r:id="rId11"/>
    <p:sldId id="275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72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B3483-3775-46B4-8D3C-D9CB02BC518B}" type="datetimeFigureOut">
              <a:rPr lang="en-CA" smtClean="0"/>
              <a:pPr/>
              <a:t>2021-04-26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9B606-4D00-4B0C-A043-8FADB032F18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2457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8846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01523F63-DE5B-4230-B193-B1981CCBA0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C1569CF3-2C18-4DE7-A176-B7C1A699A0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BC6D1E18-C516-4ED4-B269-D71371B46E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D7F4FF-BEDC-4832-ADE7-817A7128D115}" type="slidenum">
              <a:rPr lang="en-CA" altLang="en-US"/>
              <a:pPr eaLnBrk="1" hangingPunct="1"/>
              <a:t>10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983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4091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0212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2EBDE0D1-18FF-438B-AF68-B207A99928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60E347C5-8A84-475B-814E-8BE10B89195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28FC56B9-9781-4164-A5FC-D7891935F8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929B22F-73D3-4996-9989-AC0DB9C1863E}" type="slidenum">
              <a:rPr lang="en-CA" altLang="en-US"/>
              <a:pPr eaLnBrk="1" hangingPunct="1"/>
              <a:t>4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46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0226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4914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6224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2DF0FAB9-E25B-4D70-B9F8-2FA268B7B5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955B45BC-46FE-469D-A138-25B5AD5D38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44CA6A8B-F4F0-4F45-95DC-2922803050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8DBF4A8-0D84-4E96-9F71-F84F374B3F9B}" type="slidenum">
              <a:rPr lang="en-CA" altLang="en-US"/>
              <a:pPr eaLnBrk="1" hangingPunct="1"/>
              <a:t>9</a:t>
            </a:fld>
            <a:endParaRPr lang="en-CA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2021-04-26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2021-04-26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2021-04-26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2021-04-26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2021-04-26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2021-04-26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2021-04-26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2021-04-26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2021-04-26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2021-04-26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2021-04-26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2021-04-26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13" Type="http://schemas.openxmlformats.org/officeDocument/2006/relationships/oleObject" Target="../embeddings/oleObject142.bin"/><Relationship Id="rId18" Type="http://schemas.openxmlformats.org/officeDocument/2006/relationships/image" Target="../media/image133.wmf"/><Relationship Id="rId26" Type="http://schemas.openxmlformats.org/officeDocument/2006/relationships/image" Target="../media/image137.wmf"/><Relationship Id="rId3" Type="http://schemas.openxmlformats.org/officeDocument/2006/relationships/oleObject" Target="../embeddings/oleObject137.bin"/><Relationship Id="rId21" Type="http://schemas.openxmlformats.org/officeDocument/2006/relationships/oleObject" Target="../embeddings/oleObject146.bin"/><Relationship Id="rId34" Type="http://schemas.openxmlformats.org/officeDocument/2006/relationships/image" Target="../media/image141.wmf"/><Relationship Id="rId7" Type="http://schemas.openxmlformats.org/officeDocument/2006/relationships/oleObject" Target="../embeddings/oleObject139.bin"/><Relationship Id="rId12" Type="http://schemas.openxmlformats.org/officeDocument/2006/relationships/image" Target="../media/image130.wmf"/><Relationship Id="rId17" Type="http://schemas.openxmlformats.org/officeDocument/2006/relationships/oleObject" Target="../embeddings/oleObject144.bin"/><Relationship Id="rId25" Type="http://schemas.openxmlformats.org/officeDocument/2006/relationships/oleObject" Target="../embeddings/oleObject148.bin"/><Relationship Id="rId33" Type="http://schemas.openxmlformats.org/officeDocument/2006/relationships/oleObject" Target="../embeddings/oleObject152.bin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32.wmf"/><Relationship Id="rId20" Type="http://schemas.openxmlformats.org/officeDocument/2006/relationships/image" Target="../media/image134.wmf"/><Relationship Id="rId29" Type="http://schemas.openxmlformats.org/officeDocument/2006/relationships/oleObject" Target="../embeddings/oleObject150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7.wmf"/><Relationship Id="rId11" Type="http://schemas.openxmlformats.org/officeDocument/2006/relationships/oleObject" Target="../embeddings/oleObject141.bin"/><Relationship Id="rId24" Type="http://schemas.openxmlformats.org/officeDocument/2006/relationships/image" Target="../media/image136.wmf"/><Relationship Id="rId32" Type="http://schemas.openxmlformats.org/officeDocument/2006/relationships/image" Target="../media/image140.wmf"/><Relationship Id="rId37" Type="http://schemas.openxmlformats.org/officeDocument/2006/relationships/oleObject" Target="../embeddings/oleObject154.bin"/><Relationship Id="rId5" Type="http://schemas.openxmlformats.org/officeDocument/2006/relationships/oleObject" Target="../embeddings/oleObject138.bin"/><Relationship Id="rId15" Type="http://schemas.openxmlformats.org/officeDocument/2006/relationships/oleObject" Target="../embeddings/oleObject143.bin"/><Relationship Id="rId23" Type="http://schemas.openxmlformats.org/officeDocument/2006/relationships/oleObject" Target="../embeddings/oleObject147.bin"/><Relationship Id="rId28" Type="http://schemas.openxmlformats.org/officeDocument/2006/relationships/image" Target="../media/image138.wmf"/><Relationship Id="rId36" Type="http://schemas.openxmlformats.org/officeDocument/2006/relationships/image" Target="../media/image142.wmf"/><Relationship Id="rId10" Type="http://schemas.openxmlformats.org/officeDocument/2006/relationships/image" Target="../media/image129.wmf"/><Relationship Id="rId19" Type="http://schemas.openxmlformats.org/officeDocument/2006/relationships/oleObject" Target="../embeddings/oleObject145.bin"/><Relationship Id="rId31" Type="http://schemas.openxmlformats.org/officeDocument/2006/relationships/oleObject" Target="../embeddings/oleObject151.bin"/><Relationship Id="rId4" Type="http://schemas.openxmlformats.org/officeDocument/2006/relationships/image" Target="../media/image126.wmf"/><Relationship Id="rId9" Type="http://schemas.openxmlformats.org/officeDocument/2006/relationships/oleObject" Target="../embeddings/oleObject140.bin"/><Relationship Id="rId14" Type="http://schemas.openxmlformats.org/officeDocument/2006/relationships/image" Target="../media/image131.wmf"/><Relationship Id="rId22" Type="http://schemas.openxmlformats.org/officeDocument/2006/relationships/image" Target="../media/image135.wmf"/><Relationship Id="rId27" Type="http://schemas.openxmlformats.org/officeDocument/2006/relationships/oleObject" Target="../embeddings/oleObject149.bin"/><Relationship Id="rId30" Type="http://schemas.openxmlformats.org/officeDocument/2006/relationships/image" Target="../media/image139.wmf"/><Relationship Id="rId35" Type="http://schemas.openxmlformats.org/officeDocument/2006/relationships/oleObject" Target="../embeddings/oleObject15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5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wmf"/><Relationship Id="rId5" Type="http://schemas.openxmlformats.org/officeDocument/2006/relationships/oleObject" Target="../embeddings/oleObject156.bin"/><Relationship Id="rId4" Type="http://schemas.openxmlformats.org/officeDocument/2006/relationships/image" Target="../media/image14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8.wmf"/><Relationship Id="rId26" Type="http://schemas.openxmlformats.org/officeDocument/2006/relationships/image" Target="../media/image22.wmf"/><Relationship Id="rId39" Type="http://schemas.openxmlformats.org/officeDocument/2006/relationships/oleObject" Target="../embeddings/oleObject30.bin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19.bin"/><Relationship Id="rId34" Type="http://schemas.openxmlformats.org/officeDocument/2006/relationships/oleObject" Target="../embeddings/oleObject27.bin"/><Relationship Id="rId42" Type="http://schemas.openxmlformats.org/officeDocument/2006/relationships/image" Target="../media/image28.wmf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7.bin"/><Relationship Id="rId25" Type="http://schemas.openxmlformats.org/officeDocument/2006/relationships/oleObject" Target="../embeddings/oleObject21.bin"/><Relationship Id="rId33" Type="http://schemas.openxmlformats.org/officeDocument/2006/relationships/oleObject" Target="../embeddings/oleObject26.bin"/><Relationship Id="rId38" Type="http://schemas.openxmlformats.org/officeDocument/2006/relationships/image" Target="../media/image26.wmf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29" Type="http://schemas.openxmlformats.org/officeDocument/2006/relationships/oleObject" Target="../embeddings/oleObject23.bin"/><Relationship Id="rId41" Type="http://schemas.openxmlformats.org/officeDocument/2006/relationships/oleObject" Target="../embeddings/oleObject3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24" Type="http://schemas.openxmlformats.org/officeDocument/2006/relationships/image" Target="../media/image21.wmf"/><Relationship Id="rId32" Type="http://schemas.openxmlformats.org/officeDocument/2006/relationships/oleObject" Target="../embeddings/oleObject25.bin"/><Relationship Id="rId37" Type="http://schemas.openxmlformats.org/officeDocument/2006/relationships/oleObject" Target="../embeddings/oleObject29.bin"/><Relationship Id="rId40" Type="http://schemas.openxmlformats.org/officeDocument/2006/relationships/image" Target="../media/image27.wmf"/><Relationship Id="rId45" Type="http://schemas.openxmlformats.org/officeDocument/2006/relationships/oleObject" Target="../embeddings/oleObject3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23" Type="http://schemas.openxmlformats.org/officeDocument/2006/relationships/oleObject" Target="../embeddings/oleObject20.bin"/><Relationship Id="rId28" Type="http://schemas.openxmlformats.org/officeDocument/2006/relationships/image" Target="../media/image23.wmf"/><Relationship Id="rId36" Type="http://schemas.openxmlformats.org/officeDocument/2006/relationships/image" Target="../media/image25.wmf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8.bin"/><Relationship Id="rId31" Type="http://schemas.openxmlformats.org/officeDocument/2006/relationships/oleObject" Target="../embeddings/oleObject24.bin"/><Relationship Id="rId44" Type="http://schemas.openxmlformats.org/officeDocument/2006/relationships/oleObject" Target="../embeddings/oleObject33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wmf"/><Relationship Id="rId22" Type="http://schemas.openxmlformats.org/officeDocument/2006/relationships/image" Target="../media/image20.wmf"/><Relationship Id="rId27" Type="http://schemas.openxmlformats.org/officeDocument/2006/relationships/oleObject" Target="../embeddings/oleObject22.bin"/><Relationship Id="rId30" Type="http://schemas.openxmlformats.org/officeDocument/2006/relationships/image" Target="../media/image24.wmf"/><Relationship Id="rId35" Type="http://schemas.openxmlformats.org/officeDocument/2006/relationships/oleObject" Target="../embeddings/oleObject28.bin"/><Relationship Id="rId43" Type="http://schemas.openxmlformats.org/officeDocument/2006/relationships/oleObject" Target="../embeddings/oleObject32.bin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0.bin"/><Relationship Id="rId18" Type="http://schemas.openxmlformats.org/officeDocument/2006/relationships/image" Target="../media/image36.wmf"/><Relationship Id="rId26" Type="http://schemas.openxmlformats.org/officeDocument/2006/relationships/image" Target="../media/image40.wmf"/><Relationship Id="rId39" Type="http://schemas.openxmlformats.org/officeDocument/2006/relationships/oleObject" Target="../embeddings/oleObject53.bin"/><Relationship Id="rId21" Type="http://schemas.openxmlformats.org/officeDocument/2006/relationships/oleObject" Target="../embeddings/oleObject44.bin"/><Relationship Id="rId34" Type="http://schemas.openxmlformats.org/officeDocument/2006/relationships/image" Target="../media/image44.wmf"/><Relationship Id="rId42" Type="http://schemas.openxmlformats.org/officeDocument/2006/relationships/image" Target="../media/image48.wmf"/><Relationship Id="rId47" Type="http://schemas.openxmlformats.org/officeDocument/2006/relationships/oleObject" Target="../embeddings/oleObject57.bin"/><Relationship Id="rId50" Type="http://schemas.openxmlformats.org/officeDocument/2006/relationships/image" Target="../media/image52.wmf"/><Relationship Id="rId55" Type="http://schemas.openxmlformats.org/officeDocument/2006/relationships/oleObject" Target="../embeddings/oleObject61.bin"/><Relationship Id="rId63" Type="http://schemas.openxmlformats.org/officeDocument/2006/relationships/oleObject" Target="../embeddings/oleObject65.bin"/><Relationship Id="rId68" Type="http://schemas.openxmlformats.org/officeDocument/2006/relationships/image" Target="../media/image61.wmf"/><Relationship Id="rId7" Type="http://schemas.openxmlformats.org/officeDocument/2006/relationships/oleObject" Target="../embeddings/oleObject37.bin"/><Relationship Id="rId71" Type="http://schemas.openxmlformats.org/officeDocument/2006/relationships/oleObject" Target="../embeddings/oleObject69.bin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5.wmf"/><Relationship Id="rId29" Type="http://schemas.openxmlformats.org/officeDocument/2006/relationships/oleObject" Target="../embeddings/oleObject48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9.bin"/><Relationship Id="rId24" Type="http://schemas.openxmlformats.org/officeDocument/2006/relationships/image" Target="../media/image39.wmf"/><Relationship Id="rId32" Type="http://schemas.openxmlformats.org/officeDocument/2006/relationships/image" Target="../media/image43.wmf"/><Relationship Id="rId37" Type="http://schemas.openxmlformats.org/officeDocument/2006/relationships/oleObject" Target="../embeddings/oleObject52.bin"/><Relationship Id="rId40" Type="http://schemas.openxmlformats.org/officeDocument/2006/relationships/image" Target="../media/image47.wmf"/><Relationship Id="rId45" Type="http://schemas.openxmlformats.org/officeDocument/2006/relationships/oleObject" Target="../embeddings/oleObject56.bin"/><Relationship Id="rId53" Type="http://schemas.openxmlformats.org/officeDocument/2006/relationships/oleObject" Target="../embeddings/oleObject60.bin"/><Relationship Id="rId58" Type="http://schemas.openxmlformats.org/officeDocument/2006/relationships/image" Target="../media/image56.wmf"/><Relationship Id="rId66" Type="http://schemas.openxmlformats.org/officeDocument/2006/relationships/image" Target="../media/image60.wmf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23" Type="http://schemas.openxmlformats.org/officeDocument/2006/relationships/oleObject" Target="../embeddings/oleObject45.bin"/><Relationship Id="rId28" Type="http://schemas.openxmlformats.org/officeDocument/2006/relationships/image" Target="../media/image41.wmf"/><Relationship Id="rId36" Type="http://schemas.openxmlformats.org/officeDocument/2006/relationships/image" Target="../media/image45.wmf"/><Relationship Id="rId49" Type="http://schemas.openxmlformats.org/officeDocument/2006/relationships/oleObject" Target="../embeddings/oleObject58.bin"/><Relationship Id="rId57" Type="http://schemas.openxmlformats.org/officeDocument/2006/relationships/oleObject" Target="../embeddings/oleObject62.bin"/><Relationship Id="rId61" Type="http://schemas.openxmlformats.org/officeDocument/2006/relationships/oleObject" Target="../embeddings/oleObject64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43.bin"/><Relationship Id="rId31" Type="http://schemas.openxmlformats.org/officeDocument/2006/relationships/oleObject" Target="../embeddings/oleObject49.bin"/><Relationship Id="rId44" Type="http://schemas.openxmlformats.org/officeDocument/2006/relationships/image" Target="../media/image49.wmf"/><Relationship Id="rId52" Type="http://schemas.openxmlformats.org/officeDocument/2006/relationships/image" Target="../media/image53.wmf"/><Relationship Id="rId60" Type="http://schemas.openxmlformats.org/officeDocument/2006/relationships/image" Target="../media/image57.wmf"/><Relationship Id="rId65" Type="http://schemas.openxmlformats.org/officeDocument/2006/relationships/oleObject" Target="../embeddings/oleObject66.bin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4.wmf"/><Relationship Id="rId22" Type="http://schemas.openxmlformats.org/officeDocument/2006/relationships/image" Target="../media/image38.wmf"/><Relationship Id="rId27" Type="http://schemas.openxmlformats.org/officeDocument/2006/relationships/oleObject" Target="../embeddings/oleObject47.bin"/><Relationship Id="rId30" Type="http://schemas.openxmlformats.org/officeDocument/2006/relationships/image" Target="../media/image42.wmf"/><Relationship Id="rId35" Type="http://schemas.openxmlformats.org/officeDocument/2006/relationships/oleObject" Target="../embeddings/oleObject51.bin"/><Relationship Id="rId43" Type="http://schemas.openxmlformats.org/officeDocument/2006/relationships/oleObject" Target="../embeddings/oleObject55.bin"/><Relationship Id="rId48" Type="http://schemas.openxmlformats.org/officeDocument/2006/relationships/image" Target="../media/image51.wmf"/><Relationship Id="rId56" Type="http://schemas.openxmlformats.org/officeDocument/2006/relationships/image" Target="../media/image55.wmf"/><Relationship Id="rId64" Type="http://schemas.openxmlformats.org/officeDocument/2006/relationships/image" Target="../media/image59.wmf"/><Relationship Id="rId69" Type="http://schemas.openxmlformats.org/officeDocument/2006/relationships/oleObject" Target="../embeddings/oleObject68.bin"/><Relationship Id="rId8" Type="http://schemas.openxmlformats.org/officeDocument/2006/relationships/image" Target="../media/image31.wmf"/><Relationship Id="rId51" Type="http://schemas.openxmlformats.org/officeDocument/2006/relationships/oleObject" Target="../embeddings/oleObject59.bin"/><Relationship Id="rId72" Type="http://schemas.openxmlformats.org/officeDocument/2006/relationships/image" Target="../media/image63.wmf"/><Relationship Id="rId3" Type="http://schemas.openxmlformats.org/officeDocument/2006/relationships/oleObject" Target="../embeddings/oleObject35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42.bin"/><Relationship Id="rId25" Type="http://schemas.openxmlformats.org/officeDocument/2006/relationships/oleObject" Target="../embeddings/oleObject46.bin"/><Relationship Id="rId33" Type="http://schemas.openxmlformats.org/officeDocument/2006/relationships/oleObject" Target="../embeddings/oleObject50.bin"/><Relationship Id="rId38" Type="http://schemas.openxmlformats.org/officeDocument/2006/relationships/image" Target="../media/image46.wmf"/><Relationship Id="rId46" Type="http://schemas.openxmlformats.org/officeDocument/2006/relationships/image" Target="../media/image50.wmf"/><Relationship Id="rId59" Type="http://schemas.openxmlformats.org/officeDocument/2006/relationships/oleObject" Target="../embeddings/oleObject63.bin"/><Relationship Id="rId67" Type="http://schemas.openxmlformats.org/officeDocument/2006/relationships/oleObject" Target="../embeddings/oleObject67.bin"/><Relationship Id="rId20" Type="http://schemas.openxmlformats.org/officeDocument/2006/relationships/image" Target="../media/image37.wmf"/><Relationship Id="rId41" Type="http://schemas.openxmlformats.org/officeDocument/2006/relationships/oleObject" Target="../embeddings/oleObject54.bin"/><Relationship Id="rId54" Type="http://schemas.openxmlformats.org/officeDocument/2006/relationships/image" Target="../media/image54.wmf"/><Relationship Id="rId62" Type="http://schemas.openxmlformats.org/officeDocument/2006/relationships/image" Target="../media/image58.wmf"/><Relationship Id="rId70" Type="http://schemas.openxmlformats.org/officeDocument/2006/relationships/image" Target="../media/image6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image" Target="../media/image68.wmf"/><Relationship Id="rId18" Type="http://schemas.openxmlformats.org/officeDocument/2006/relationships/oleObject" Target="../embeddings/oleObject78.bin"/><Relationship Id="rId26" Type="http://schemas.openxmlformats.org/officeDocument/2006/relationships/image" Target="../media/image74.wmf"/><Relationship Id="rId3" Type="http://schemas.openxmlformats.org/officeDocument/2006/relationships/oleObject" Target="../embeddings/oleObject70.bin"/><Relationship Id="rId21" Type="http://schemas.openxmlformats.org/officeDocument/2006/relationships/oleObject" Target="../embeddings/oleObject80.bin"/><Relationship Id="rId34" Type="http://schemas.openxmlformats.org/officeDocument/2006/relationships/image" Target="../media/image78.wmf"/><Relationship Id="rId7" Type="http://schemas.openxmlformats.org/officeDocument/2006/relationships/oleObject" Target="../embeddings/oleObject72.bin"/><Relationship Id="rId12" Type="http://schemas.openxmlformats.org/officeDocument/2006/relationships/oleObject" Target="../embeddings/oleObject75.bin"/><Relationship Id="rId17" Type="http://schemas.openxmlformats.org/officeDocument/2006/relationships/image" Target="../media/image70.wmf"/><Relationship Id="rId25" Type="http://schemas.openxmlformats.org/officeDocument/2006/relationships/oleObject" Target="../embeddings/oleObject82.bin"/><Relationship Id="rId33" Type="http://schemas.openxmlformats.org/officeDocument/2006/relationships/oleObject" Target="../embeddings/oleObject86.bin"/><Relationship Id="rId2" Type="http://schemas.openxmlformats.org/officeDocument/2006/relationships/notesSlide" Target="../notesSlides/notesSlide5.xml"/><Relationship Id="rId16" Type="http://schemas.openxmlformats.org/officeDocument/2006/relationships/oleObject" Target="../embeddings/oleObject77.bin"/><Relationship Id="rId20" Type="http://schemas.openxmlformats.org/officeDocument/2006/relationships/image" Target="../media/image71.wmf"/><Relationship Id="rId29" Type="http://schemas.openxmlformats.org/officeDocument/2006/relationships/oleObject" Target="../embeddings/oleObject8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74.bin"/><Relationship Id="rId24" Type="http://schemas.openxmlformats.org/officeDocument/2006/relationships/image" Target="../media/image73.wmf"/><Relationship Id="rId32" Type="http://schemas.openxmlformats.org/officeDocument/2006/relationships/image" Target="../media/image77.wmf"/><Relationship Id="rId5" Type="http://schemas.openxmlformats.org/officeDocument/2006/relationships/oleObject" Target="../embeddings/oleObject71.bin"/><Relationship Id="rId15" Type="http://schemas.openxmlformats.org/officeDocument/2006/relationships/image" Target="../media/image69.wmf"/><Relationship Id="rId23" Type="http://schemas.openxmlformats.org/officeDocument/2006/relationships/oleObject" Target="../embeddings/oleObject81.bin"/><Relationship Id="rId28" Type="http://schemas.openxmlformats.org/officeDocument/2006/relationships/image" Target="../media/image75.wmf"/><Relationship Id="rId36" Type="http://schemas.openxmlformats.org/officeDocument/2006/relationships/image" Target="../media/image79.wmf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79.bin"/><Relationship Id="rId31" Type="http://schemas.openxmlformats.org/officeDocument/2006/relationships/oleObject" Target="../embeddings/oleObject85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73.bin"/><Relationship Id="rId14" Type="http://schemas.openxmlformats.org/officeDocument/2006/relationships/oleObject" Target="../embeddings/oleObject76.bin"/><Relationship Id="rId22" Type="http://schemas.openxmlformats.org/officeDocument/2006/relationships/image" Target="../media/image72.wmf"/><Relationship Id="rId27" Type="http://schemas.openxmlformats.org/officeDocument/2006/relationships/oleObject" Target="../embeddings/oleObject83.bin"/><Relationship Id="rId30" Type="http://schemas.openxmlformats.org/officeDocument/2006/relationships/image" Target="../media/image76.wmf"/><Relationship Id="rId35" Type="http://schemas.openxmlformats.org/officeDocument/2006/relationships/oleObject" Target="../embeddings/oleObject8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oleObject" Target="../embeddings/oleObject93.bin"/><Relationship Id="rId18" Type="http://schemas.openxmlformats.org/officeDocument/2006/relationships/image" Target="../media/image87.wmf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0.bin"/><Relationship Id="rId12" Type="http://schemas.openxmlformats.org/officeDocument/2006/relationships/image" Target="../media/image84.wmf"/><Relationship Id="rId17" Type="http://schemas.openxmlformats.org/officeDocument/2006/relationships/oleObject" Target="../embeddings/oleObject95.bin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86.wmf"/><Relationship Id="rId20" Type="http://schemas.openxmlformats.org/officeDocument/2006/relationships/image" Target="../media/image8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wmf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9.bin"/><Relationship Id="rId15" Type="http://schemas.openxmlformats.org/officeDocument/2006/relationships/oleObject" Target="../embeddings/oleObject94.bin"/><Relationship Id="rId10" Type="http://schemas.openxmlformats.org/officeDocument/2006/relationships/image" Target="../media/image83.wmf"/><Relationship Id="rId19" Type="http://schemas.openxmlformats.org/officeDocument/2006/relationships/oleObject" Target="../embeddings/oleObject96.bin"/><Relationship Id="rId4" Type="http://schemas.openxmlformats.org/officeDocument/2006/relationships/image" Target="../media/image80.wmf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8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99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wmf"/><Relationship Id="rId5" Type="http://schemas.openxmlformats.org/officeDocument/2006/relationships/oleObject" Target="../embeddings/oleObject98.bin"/><Relationship Id="rId10" Type="http://schemas.openxmlformats.org/officeDocument/2006/relationships/image" Target="../media/image92.wmf"/><Relationship Id="rId4" Type="http://schemas.openxmlformats.org/officeDocument/2006/relationships/image" Target="../media/image89.wmf"/><Relationship Id="rId9" Type="http://schemas.openxmlformats.org/officeDocument/2006/relationships/oleObject" Target="../embeddings/oleObject10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13" Type="http://schemas.openxmlformats.org/officeDocument/2006/relationships/oleObject" Target="../embeddings/oleObject106.bin"/><Relationship Id="rId18" Type="http://schemas.openxmlformats.org/officeDocument/2006/relationships/image" Target="../media/image100.wmf"/><Relationship Id="rId26" Type="http://schemas.openxmlformats.org/officeDocument/2006/relationships/image" Target="../media/image104.wmf"/><Relationship Id="rId3" Type="http://schemas.openxmlformats.org/officeDocument/2006/relationships/oleObject" Target="../embeddings/oleObject101.bin"/><Relationship Id="rId21" Type="http://schemas.openxmlformats.org/officeDocument/2006/relationships/oleObject" Target="../embeddings/oleObject110.bin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97.wmf"/><Relationship Id="rId17" Type="http://schemas.openxmlformats.org/officeDocument/2006/relationships/oleObject" Target="../embeddings/oleObject108.bin"/><Relationship Id="rId25" Type="http://schemas.openxmlformats.org/officeDocument/2006/relationships/oleObject" Target="../embeddings/oleObject112.bin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99.wmf"/><Relationship Id="rId20" Type="http://schemas.openxmlformats.org/officeDocument/2006/relationships/image" Target="../media/image101.wmf"/><Relationship Id="rId29" Type="http://schemas.openxmlformats.org/officeDocument/2006/relationships/oleObject" Target="../embeddings/oleObject11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4.wmf"/><Relationship Id="rId11" Type="http://schemas.openxmlformats.org/officeDocument/2006/relationships/oleObject" Target="../embeddings/oleObject105.bin"/><Relationship Id="rId24" Type="http://schemas.openxmlformats.org/officeDocument/2006/relationships/image" Target="../media/image103.wmf"/><Relationship Id="rId5" Type="http://schemas.openxmlformats.org/officeDocument/2006/relationships/oleObject" Target="../embeddings/oleObject102.bin"/><Relationship Id="rId15" Type="http://schemas.openxmlformats.org/officeDocument/2006/relationships/oleObject" Target="../embeddings/oleObject107.bin"/><Relationship Id="rId23" Type="http://schemas.openxmlformats.org/officeDocument/2006/relationships/oleObject" Target="../embeddings/oleObject111.bin"/><Relationship Id="rId28" Type="http://schemas.openxmlformats.org/officeDocument/2006/relationships/image" Target="../media/image105.wmf"/><Relationship Id="rId10" Type="http://schemas.openxmlformats.org/officeDocument/2006/relationships/image" Target="../media/image96.wmf"/><Relationship Id="rId19" Type="http://schemas.openxmlformats.org/officeDocument/2006/relationships/oleObject" Target="../embeddings/oleObject109.bin"/><Relationship Id="rId4" Type="http://schemas.openxmlformats.org/officeDocument/2006/relationships/image" Target="../media/image93.wmf"/><Relationship Id="rId9" Type="http://schemas.openxmlformats.org/officeDocument/2006/relationships/oleObject" Target="../embeddings/oleObject104.bin"/><Relationship Id="rId14" Type="http://schemas.openxmlformats.org/officeDocument/2006/relationships/image" Target="../media/image98.wmf"/><Relationship Id="rId22" Type="http://schemas.openxmlformats.org/officeDocument/2006/relationships/image" Target="../media/image102.wmf"/><Relationship Id="rId27" Type="http://schemas.openxmlformats.org/officeDocument/2006/relationships/oleObject" Target="../embeddings/oleObject113.bin"/><Relationship Id="rId30" Type="http://schemas.openxmlformats.org/officeDocument/2006/relationships/image" Target="../media/image10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oleObject" Target="../embeddings/oleObject120.bin"/><Relationship Id="rId18" Type="http://schemas.openxmlformats.org/officeDocument/2006/relationships/image" Target="../media/image114.wmf"/><Relationship Id="rId26" Type="http://schemas.openxmlformats.org/officeDocument/2006/relationships/image" Target="../media/image118.wmf"/><Relationship Id="rId39" Type="http://schemas.openxmlformats.org/officeDocument/2006/relationships/image" Target="../media/image123.wmf"/><Relationship Id="rId3" Type="http://schemas.openxmlformats.org/officeDocument/2006/relationships/oleObject" Target="../embeddings/oleObject115.bin"/><Relationship Id="rId21" Type="http://schemas.openxmlformats.org/officeDocument/2006/relationships/oleObject" Target="../embeddings/oleObject124.bin"/><Relationship Id="rId34" Type="http://schemas.openxmlformats.org/officeDocument/2006/relationships/image" Target="../media/image121.wmf"/><Relationship Id="rId42" Type="http://schemas.openxmlformats.org/officeDocument/2006/relationships/oleObject" Target="../embeddings/oleObject136.bin"/><Relationship Id="rId7" Type="http://schemas.openxmlformats.org/officeDocument/2006/relationships/oleObject" Target="../embeddings/oleObject117.bin"/><Relationship Id="rId12" Type="http://schemas.openxmlformats.org/officeDocument/2006/relationships/image" Target="../media/image111.wmf"/><Relationship Id="rId17" Type="http://schemas.openxmlformats.org/officeDocument/2006/relationships/oleObject" Target="../embeddings/oleObject122.bin"/><Relationship Id="rId25" Type="http://schemas.openxmlformats.org/officeDocument/2006/relationships/oleObject" Target="../embeddings/oleObject126.bin"/><Relationship Id="rId33" Type="http://schemas.openxmlformats.org/officeDocument/2006/relationships/oleObject" Target="../embeddings/oleObject131.bin"/><Relationship Id="rId38" Type="http://schemas.openxmlformats.org/officeDocument/2006/relationships/oleObject" Target="../embeddings/oleObject134.bin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13.wmf"/><Relationship Id="rId20" Type="http://schemas.openxmlformats.org/officeDocument/2006/relationships/image" Target="../media/image115.wmf"/><Relationship Id="rId29" Type="http://schemas.openxmlformats.org/officeDocument/2006/relationships/oleObject" Target="../embeddings/oleObject128.bin"/><Relationship Id="rId41" Type="http://schemas.openxmlformats.org/officeDocument/2006/relationships/image" Target="../media/image12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.wmf"/><Relationship Id="rId11" Type="http://schemas.openxmlformats.org/officeDocument/2006/relationships/oleObject" Target="../embeddings/oleObject119.bin"/><Relationship Id="rId24" Type="http://schemas.openxmlformats.org/officeDocument/2006/relationships/image" Target="../media/image117.wmf"/><Relationship Id="rId32" Type="http://schemas.openxmlformats.org/officeDocument/2006/relationships/oleObject" Target="../embeddings/oleObject130.bin"/><Relationship Id="rId37" Type="http://schemas.openxmlformats.org/officeDocument/2006/relationships/image" Target="../media/image122.wmf"/><Relationship Id="rId40" Type="http://schemas.openxmlformats.org/officeDocument/2006/relationships/oleObject" Target="../embeddings/oleObject135.bin"/><Relationship Id="rId5" Type="http://schemas.openxmlformats.org/officeDocument/2006/relationships/oleObject" Target="../embeddings/oleObject116.bin"/><Relationship Id="rId15" Type="http://schemas.openxmlformats.org/officeDocument/2006/relationships/oleObject" Target="../embeddings/oleObject121.bin"/><Relationship Id="rId23" Type="http://schemas.openxmlformats.org/officeDocument/2006/relationships/oleObject" Target="../embeddings/oleObject125.bin"/><Relationship Id="rId28" Type="http://schemas.openxmlformats.org/officeDocument/2006/relationships/image" Target="../media/image119.wmf"/><Relationship Id="rId36" Type="http://schemas.openxmlformats.org/officeDocument/2006/relationships/oleObject" Target="../embeddings/oleObject133.bin"/><Relationship Id="rId10" Type="http://schemas.openxmlformats.org/officeDocument/2006/relationships/image" Target="../media/image110.wmf"/><Relationship Id="rId19" Type="http://schemas.openxmlformats.org/officeDocument/2006/relationships/oleObject" Target="../embeddings/oleObject123.bin"/><Relationship Id="rId31" Type="http://schemas.openxmlformats.org/officeDocument/2006/relationships/image" Target="../media/image120.wmf"/><Relationship Id="rId4" Type="http://schemas.openxmlformats.org/officeDocument/2006/relationships/image" Target="../media/image107.wmf"/><Relationship Id="rId9" Type="http://schemas.openxmlformats.org/officeDocument/2006/relationships/oleObject" Target="../embeddings/oleObject118.bin"/><Relationship Id="rId14" Type="http://schemas.openxmlformats.org/officeDocument/2006/relationships/image" Target="../media/image112.wmf"/><Relationship Id="rId22" Type="http://schemas.openxmlformats.org/officeDocument/2006/relationships/image" Target="../media/image116.wmf"/><Relationship Id="rId27" Type="http://schemas.openxmlformats.org/officeDocument/2006/relationships/oleObject" Target="../embeddings/oleObject127.bin"/><Relationship Id="rId30" Type="http://schemas.openxmlformats.org/officeDocument/2006/relationships/oleObject" Target="../embeddings/oleObject129.bin"/><Relationship Id="rId35" Type="http://schemas.openxmlformats.org/officeDocument/2006/relationships/oleObject" Target="../embeddings/oleObject132.bin"/><Relationship Id="rId43" Type="http://schemas.openxmlformats.org/officeDocument/2006/relationships/image" Target="../media/image1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en-CA" dirty="0"/>
              <a:t>Pre Calculus 11 </a:t>
            </a:r>
            <a:br>
              <a:rPr lang="en-CA" dirty="0"/>
            </a:br>
            <a:r>
              <a:rPr lang="en-CA" dirty="0"/>
              <a:t>Prerequisite </a:t>
            </a:r>
            <a:r>
              <a:rPr lang="en-CA"/>
              <a:t>Lesson 1.2</a:t>
            </a:r>
            <a:br>
              <a:rPr lang="en-CA" dirty="0"/>
            </a:br>
            <a:r>
              <a:rPr lang="en-CA" dirty="0"/>
              <a:t>Multiplying Polynomials </a:t>
            </a:r>
            <a:r>
              <a:rPr lang="en-CA"/>
              <a:t>and Basic Factoring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FOIL/Expansion </a:t>
            </a:r>
          </a:p>
          <a:p>
            <a:r>
              <a:rPr lang="en-CA" dirty="0"/>
              <a:t>Simplifying Expressions With </a:t>
            </a:r>
            <a:r>
              <a:rPr lang="en-CA" dirty="0" err="1"/>
              <a:t>Liketerms</a:t>
            </a:r>
            <a:endParaRPr lang="en-CA" dirty="0"/>
          </a:p>
          <a:p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50A80-A905-4DFB-8012-03BB29BB1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202" y="-27384"/>
            <a:ext cx="7967663" cy="562074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/>
              <a:t>Factoring a Difference of Squares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88C4A-CB32-465F-ADF8-45A5B8310EE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80615" y="1463380"/>
            <a:ext cx="8251825" cy="1025525"/>
          </a:xfrm>
        </p:spPr>
        <p:txBody>
          <a:bodyPr>
            <a:normAutofit/>
          </a:bodyPr>
          <a:lstStyle/>
          <a:p>
            <a:pPr eaLnBrk="1" hangingPunct="1"/>
            <a:r>
              <a:rPr lang="en-CA" altLang="en-US" sz="2200" dirty="0"/>
              <a:t>When you have two perfect squares subtracting each other, you can factor it to a product of two conjugate binomials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01ED5C76-ED63-4DC7-8C08-68A4404960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311527"/>
              </p:ext>
            </p:extLst>
          </p:nvPr>
        </p:nvGraphicFramePr>
        <p:xfrm>
          <a:off x="2057697" y="678705"/>
          <a:ext cx="398145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87240" imgH="266400" progId="Equation.DSMT4">
                  <p:embed/>
                </p:oleObj>
              </mc:Choice>
              <mc:Fallback>
                <p:oleObj name="Equation" r:id="rId3" imgW="1587240" imgH="26640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01ED5C76-ED63-4DC7-8C08-68A4404960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697" y="678705"/>
                        <a:ext cx="3981450" cy="668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8E9D3BF-FCAB-4446-8579-87108B926C9D}"/>
              </a:ext>
            </a:extLst>
          </p:cNvPr>
          <p:cNvSpPr txBox="1">
            <a:spLocks/>
          </p:cNvSpPr>
          <p:nvPr/>
        </p:nvSpPr>
        <p:spPr bwMode="auto">
          <a:xfrm>
            <a:off x="255463" y="2275733"/>
            <a:ext cx="8250238" cy="102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200" dirty="0">
                <a:latin typeface="+mn-lt"/>
              </a:rPr>
              <a:t>If the two perfect squares have a common factor, you can factor out the common factor first and then separate it as a product of conjugate binomials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9F00BF0-8B53-400F-A6F5-F4037ED30A0A}"/>
              </a:ext>
            </a:extLst>
          </p:cNvPr>
          <p:cNvSpPr txBox="1">
            <a:spLocks/>
          </p:cNvSpPr>
          <p:nvPr/>
        </p:nvSpPr>
        <p:spPr>
          <a:xfrm>
            <a:off x="185489" y="3343001"/>
            <a:ext cx="3744416" cy="38199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CA" sz="2200"/>
              <a:t>Ex: Factor completely</a:t>
            </a:r>
            <a:endParaRPr lang="en-CA" sz="2200" dirty="0"/>
          </a:p>
        </p:txBody>
      </p:sp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570C397A-C6B9-43F7-81BD-C7E7A7F622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657901"/>
              </p:ext>
            </p:extLst>
          </p:nvPr>
        </p:nvGraphicFramePr>
        <p:xfrm>
          <a:off x="185489" y="3652757"/>
          <a:ext cx="22542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04840" imgH="241200" progId="Equation.DSMT4">
                  <p:embed/>
                </p:oleObj>
              </mc:Choice>
              <mc:Fallback>
                <p:oleObj name="Equation" r:id="rId5" imgW="1104840" imgH="241200" progId="Equation.DSMT4">
                  <p:embed/>
                  <p:pic>
                    <p:nvPicPr>
                      <p:cNvPr id="11" name="Object 2">
                        <a:extLst>
                          <a:ext uri="{FF2B5EF4-FFF2-40B4-BE49-F238E27FC236}">
                            <a16:creationId xmlns:a16="http://schemas.microsoft.com/office/drawing/2014/main" id="{570C397A-C6B9-43F7-81BD-C7E7A7F622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89" y="3652757"/>
                        <a:ext cx="225425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32DBFE37-528E-44D7-9E9F-D0537E8653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710720"/>
              </p:ext>
            </p:extLst>
          </p:nvPr>
        </p:nvGraphicFramePr>
        <p:xfrm>
          <a:off x="4762097" y="4962034"/>
          <a:ext cx="1528762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49160" imgH="241200" progId="Equation.DSMT4">
                  <p:embed/>
                </p:oleObj>
              </mc:Choice>
              <mc:Fallback>
                <p:oleObj name="Equation" r:id="rId7" imgW="749160" imgH="241200" progId="Equation.DSMT4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32DBFE37-528E-44D7-9E9F-D0537E8653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097" y="4962034"/>
                        <a:ext cx="1528762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>
            <a:extLst>
              <a:ext uri="{FF2B5EF4-FFF2-40B4-BE49-F238E27FC236}">
                <a16:creationId xmlns:a16="http://schemas.microsoft.com/office/drawing/2014/main" id="{FB874C9A-2337-451C-858E-E410577F05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409887"/>
              </p:ext>
            </p:extLst>
          </p:nvPr>
        </p:nvGraphicFramePr>
        <p:xfrm>
          <a:off x="4762097" y="3608688"/>
          <a:ext cx="21780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66680" imgH="241200" progId="Equation.DSMT4">
                  <p:embed/>
                </p:oleObj>
              </mc:Choice>
              <mc:Fallback>
                <p:oleObj name="Equation" r:id="rId9" imgW="1066680" imgH="241200" progId="Equation.DSMT4">
                  <p:embed/>
                  <p:pic>
                    <p:nvPicPr>
                      <p:cNvPr id="13" name="Object 4">
                        <a:extLst>
                          <a:ext uri="{FF2B5EF4-FFF2-40B4-BE49-F238E27FC236}">
                            <a16:creationId xmlns:a16="http://schemas.microsoft.com/office/drawing/2014/main" id="{FB874C9A-2337-451C-858E-E410577F05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097" y="3608688"/>
                        <a:ext cx="217805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5">
            <a:extLst>
              <a:ext uri="{FF2B5EF4-FFF2-40B4-BE49-F238E27FC236}">
                <a16:creationId xmlns:a16="http://schemas.microsoft.com/office/drawing/2014/main" id="{24C5674A-B0CD-41EE-9C20-F23858E2FE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651405"/>
              </p:ext>
            </p:extLst>
          </p:nvPr>
        </p:nvGraphicFramePr>
        <p:xfrm>
          <a:off x="93414" y="4951601"/>
          <a:ext cx="24384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93760" imgH="241200" progId="Equation.DSMT4">
                  <p:embed/>
                </p:oleObj>
              </mc:Choice>
              <mc:Fallback>
                <p:oleObj name="Equation" r:id="rId11" imgW="1193760" imgH="241200" progId="Equation.DSMT4">
                  <p:embed/>
                  <p:pic>
                    <p:nvPicPr>
                      <p:cNvPr id="14" name="Object 5">
                        <a:extLst>
                          <a:ext uri="{FF2B5EF4-FFF2-40B4-BE49-F238E27FC236}">
                            <a16:creationId xmlns:a16="http://schemas.microsoft.com/office/drawing/2014/main" id="{24C5674A-B0CD-41EE-9C20-F23858E2FE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414" y="4951601"/>
                        <a:ext cx="24384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6">
            <a:extLst>
              <a:ext uri="{FF2B5EF4-FFF2-40B4-BE49-F238E27FC236}">
                <a16:creationId xmlns:a16="http://schemas.microsoft.com/office/drawing/2014/main" id="{DC4C179D-B60C-49FC-BC31-C8877FD77F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85017"/>
              </p:ext>
            </p:extLst>
          </p:nvPr>
        </p:nvGraphicFramePr>
        <p:xfrm>
          <a:off x="250318" y="4100410"/>
          <a:ext cx="1552074" cy="463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50680" imgH="253800" progId="Equation.DSMT4">
                  <p:embed/>
                </p:oleObj>
              </mc:Choice>
              <mc:Fallback>
                <p:oleObj name="Equation" r:id="rId13" imgW="850680" imgH="253800" progId="Equation.DSMT4">
                  <p:embed/>
                  <p:pic>
                    <p:nvPicPr>
                      <p:cNvPr id="15" name="Object 6">
                        <a:extLst>
                          <a:ext uri="{FF2B5EF4-FFF2-40B4-BE49-F238E27FC236}">
                            <a16:creationId xmlns:a16="http://schemas.microsoft.com/office/drawing/2014/main" id="{DC4C179D-B60C-49FC-BC31-C8877FD77F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18" y="4100410"/>
                        <a:ext cx="1552074" cy="4633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">
            <a:extLst>
              <a:ext uri="{FF2B5EF4-FFF2-40B4-BE49-F238E27FC236}">
                <a16:creationId xmlns:a16="http://schemas.microsoft.com/office/drawing/2014/main" id="{B17A18A3-9AF0-49E7-85D4-BB75B1BF34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277813"/>
              </p:ext>
            </p:extLst>
          </p:nvPr>
        </p:nvGraphicFramePr>
        <p:xfrm>
          <a:off x="1739433" y="4077072"/>
          <a:ext cx="1320399" cy="463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723600" imgH="253800" progId="Equation.DSMT4">
                  <p:embed/>
                </p:oleObj>
              </mc:Choice>
              <mc:Fallback>
                <p:oleObj name="Equation" r:id="rId15" imgW="723600" imgH="253800" progId="Equation.DSMT4">
                  <p:embed/>
                  <p:pic>
                    <p:nvPicPr>
                      <p:cNvPr id="16" name="Object 7">
                        <a:extLst>
                          <a:ext uri="{FF2B5EF4-FFF2-40B4-BE49-F238E27FC236}">
                            <a16:creationId xmlns:a16="http://schemas.microsoft.com/office/drawing/2014/main" id="{B17A18A3-9AF0-49E7-85D4-BB75B1BF34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433" y="4077072"/>
                        <a:ext cx="1320399" cy="4633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8">
            <a:extLst>
              <a:ext uri="{FF2B5EF4-FFF2-40B4-BE49-F238E27FC236}">
                <a16:creationId xmlns:a16="http://schemas.microsoft.com/office/drawing/2014/main" id="{A39B6757-2EBB-4612-9C48-5FD22B852D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989251"/>
              </p:ext>
            </p:extLst>
          </p:nvPr>
        </p:nvGraphicFramePr>
        <p:xfrm>
          <a:off x="4989283" y="4072114"/>
          <a:ext cx="1828879" cy="493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130040" imgH="304560" progId="Equation.DSMT4">
                  <p:embed/>
                </p:oleObj>
              </mc:Choice>
              <mc:Fallback>
                <p:oleObj name="Equation" r:id="rId17" imgW="1130040" imgH="304560" progId="Equation.DSMT4">
                  <p:embed/>
                  <p:pic>
                    <p:nvPicPr>
                      <p:cNvPr id="17" name="Object 8">
                        <a:extLst>
                          <a:ext uri="{FF2B5EF4-FFF2-40B4-BE49-F238E27FC236}">
                            <a16:creationId xmlns:a16="http://schemas.microsoft.com/office/drawing/2014/main" id="{A39B6757-2EBB-4612-9C48-5FD22B852D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9283" y="4072114"/>
                        <a:ext cx="1828879" cy="4931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9">
            <a:extLst>
              <a:ext uri="{FF2B5EF4-FFF2-40B4-BE49-F238E27FC236}">
                <a16:creationId xmlns:a16="http://schemas.microsoft.com/office/drawing/2014/main" id="{BD3F9325-5C15-494B-B4AC-83B7B1E63F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968372"/>
              </p:ext>
            </p:extLst>
          </p:nvPr>
        </p:nvGraphicFramePr>
        <p:xfrm>
          <a:off x="5014569" y="4540419"/>
          <a:ext cx="1437877" cy="411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888840" imgH="253800" progId="Equation.DSMT4">
                  <p:embed/>
                </p:oleObj>
              </mc:Choice>
              <mc:Fallback>
                <p:oleObj name="Equation" r:id="rId19" imgW="888840" imgH="253800" progId="Equation.DSMT4">
                  <p:embed/>
                  <p:pic>
                    <p:nvPicPr>
                      <p:cNvPr id="18" name="Object 9">
                        <a:extLst>
                          <a:ext uri="{FF2B5EF4-FFF2-40B4-BE49-F238E27FC236}">
                            <a16:creationId xmlns:a16="http://schemas.microsoft.com/office/drawing/2014/main" id="{BD3F9325-5C15-494B-B4AC-83B7B1E63F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4569" y="4540419"/>
                        <a:ext cx="1437877" cy="4111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">
            <a:extLst>
              <a:ext uri="{FF2B5EF4-FFF2-40B4-BE49-F238E27FC236}">
                <a16:creationId xmlns:a16="http://schemas.microsoft.com/office/drawing/2014/main" id="{0166BC56-1B23-4D15-A69D-8F3F964195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64343"/>
              </p:ext>
            </p:extLst>
          </p:nvPr>
        </p:nvGraphicFramePr>
        <p:xfrm>
          <a:off x="6372200" y="4529986"/>
          <a:ext cx="1068318" cy="411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660240" imgH="253800" progId="Equation.DSMT4">
                  <p:embed/>
                </p:oleObj>
              </mc:Choice>
              <mc:Fallback>
                <p:oleObj name="Equation" r:id="rId21" imgW="660240" imgH="253800" progId="Equation.DSMT4">
                  <p:embed/>
                  <p:pic>
                    <p:nvPicPr>
                      <p:cNvPr id="19" name="Object 10">
                        <a:extLst>
                          <a:ext uri="{FF2B5EF4-FFF2-40B4-BE49-F238E27FC236}">
                            <a16:creationId xmlns:a16="http://schemas.microsoft.com/office/drawing/2014/main" id="{0166BC56-1B23-4D15-A69D-8F3F964195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4529986"/>
                        <a:ext cx="1068318" cy="4111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1">
            <a:extLst>
              <a:ext uri="{FF2B5EF4-FFF2-40B4-BE49-F238E27FC236}">
                <a16:creationId xmlns:a16="http://schemas.microsoft.com/office/drawing/2014/main" id="{A96827E6-2B6B-44C2-BA68-9299F7F7B2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739443"/>
              </p:ext>
            </p:extLst>
          </p:nvPr>
        </p:nvGraphicFramePr>
        <p:xfrm>
          <a:off x="227422" y="5480007"/>
          <a:ext cx="2482850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218960" imgH="304560" progId="Equation.DSMT4">
                  <p:embed/>
                </p:oleObj>
              </mc:Choice>
              <mc:Fallback>
                <p:oleObj name="Equation" r:id="rId23" imgW="1218960" imgH="304560" progId="Equation.DSMT4">
                  <p:embed/>
                  <p:pic>
                    <p:nvPicPr>
                      <p:cNvPr id="20" name="Object 11">
                        <a:extLst>
                          <a:ext uri="{FF2B5EF4-FFF2-40B4-BE49-F238E27FC236}">
                            <a16:creationId xmlns:a16="http://schemas.microsoft.com/office/drawing/2014/main" id="{A96827E6-2B6B-44C2-BA68-9299F7F7B2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22" y="5480007"/>
                        <a:ext cx="2482850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2">
            <a:extLst>
              <a:ext uri="{FF2B5EF4-FFF2-40B4-BE49-F238E27FC236}">
                <a16:creationId xmlns:a16="http://schemas.microsoft.com/office/drawing/2014/main" id="{386E57A4-A39C-48A3-A7D6-4CA3941FE3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6682165"/>
              </p:ext>
            </p:extLst>
          </p:nvPr>
        </p:nvGraphicFramePr>
        <p:xfrm>
          <a:off x="200434" y="6037219"/>
          <a:ext cx="18351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901440" imgH="253800" progId="Equation.DSMT4">
                  <p:embed/>
                </p:oleObj>
              </mc:Choice>
              <mc:Fallback>
                <p:oleObj name="Equation" r:id="rId25" imgW="901440" imgH="253800" progId="Equation.DSMT4">
                  <p:embed/>
                  <p:pic>
                    <p:nvPicPr>
                      <p:cNvPr id="21" name="Object 12">
                        <a:extLst>
                          <a:ext uri="{FF2B5EF4-FFF2-40B4-BE49-F238E27FC236}">
                            <a16:creationId xmlns:a16="http://schemas.microsoft.com/office/drawing/2014/main" id="{386E57A4-A39C-48A3-A7D6-4CA3941FE3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34" y="6037219"/>
                        <a:ext cx="183515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3">
            <a:extLst>
              <a:ext uri="{FF2B5EF4-FFF2-40B4-BE49-F238E27FC236}">
                <a16:creationId xmlns:a16="http://schemas.microsoft.com/office/drawing/2014/main" id="{44F354DA-6F95-470D-AD85-88D7B3BCCF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303832"/>
              </p:ext>
            </p:extLst>
          </p:nvPr>
        </p:nvGraphicFramePr>
        <p:xfrm>
          <a:off x="1895884" y="6062619"/>
          <a:ext cx="134461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660240" imgH="253800" progId="Equation.DSMT4">
                  <p:embed/>
                </p:oleObj>
              </mc:Choice>
              <mc:Fallback>
                <p:oleObj name="Equation" r:id="rId27" imgW="660240" imgH="253800" progId="Equation.DSMT4">
                  <p:embed/>
                  <p:pic>
                    <p:nvPicPr>
                      <p:cNvPr id="22" name="Object 13">
                        <a:extLst>
                          <a:ext uri="{FF2B5EF4-FFF2-40B4-BE49-F238E27FC236}">
                            <a16:creationId xmlns:a16="http://schemas.microsoft.com/office/drawing/2014/main" id="{44F354DA-6F95-470D-AD85-88D7B3BCCF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5884" y="6062619"/>
                        <a:ext cx="1344613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4">
            <a:extLst>
              <a:ext uri="{FF2B5EF4-FFF2-40B4-BE49-F238E27FC236}">
                <a16:creationId xmlns:a16="http://schemas.microsoft.com/office/drawing/2014/main" id="{4EF04277-C5F7-4B76-ADE7-8D99808B55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637978"/>
              </p:ext>
            </p:extLst>
          </p:nvPr>
        </p:nvGraphicFramePr>
        <p:xfrm>
          <a:off x="4667634" y="5460956"/>
          <a:ext cx="1397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685800" imgH="304560" progId="Equation.DSMT4">
                  <p:embed/>
                </p:oleObj>
              </mc:Choice>
              <mc:Fallback>
                <p:oleObj name="Equation" r:id="rId29" imgW="685800" imgH="304560" progId="Equation.DSMT4">
                  <p:embed/>
                  <p:pic>
                    <p:nvPicPr>
                      <p:cNvPr id="23" name="Object 14">
                        <a:extLst>
                          <a:ext uri="{FF2B5EF4-FFF2-40B4-BE49-F238E27FC236}">
                            <a16:creationId xmlns:a16="http://schemas.microsoft.com/office/drawing/2014/main" id="{4EF04277-C5F7-4B76-ADE7-8D99808B55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634" y="5460956"/>
                        <a:ext cx="13970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5">
            <a:extLst>
              <a:ext uri="{FF2B5EF4-FFF2-40B4-BE49-F238E27FC236}">
                <a16:creationId xmlns:a16="http://schemas.microsoft.com/office/drawing/2014/main" id="{76FAC02A-51A2-4413-919B-3419ED5D96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926718"/>
              </p:ext>
            </p:extLst>
          </p:nvPr>
        </p:nvGraphicFramePr>
        <p:xfrm>
          <a:off x="5942397" y="5460956"/>
          <a:ext cx="1138237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558720" imgH="304560" progId="Equation.DSMT4">
                  <p:embed/>
                </p:oleObj>
              </mc:Choice>
              <mc:Fallback>
                <p:oleObj name="Equation" r:id="rId31" imgW="558720" imgH="304560" progId="Equation.DSMT4">
                  <p:embed/>
                  <p:pic>
                    <p:nvPicPr>
                      <p:cNvPr id="24" name="Object 15">
                        <a:extLst>
                          <a:ext uri="{FF2B5EF4-FFF2-40B4-BE49-F238E27FC236}">
                            <a16:creationId xmlns:a16="http://schemas.microsoft.com/office/drawing/2014/main" id="{76FAC02A-51A2-4413-919B-3419ED5D96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2397" y="5460956"/>
                        <a:ext cx="1138237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6">
            <a:extLst>
              <a:ext uri="{FF2B5EF4-FFF2-40B4-BE49-F238E27FC236}">
                <a16:creationId xmlns:a16="http://schemas.microsoft.com/office/drawing/2014/main" id="{ED29E94D-9DC9-488B-A6C1-9D64BA1394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986207"/>
              </p:ext>
            </p:extLst>
          </p:nvPr>
        </p:nvGraphicFramePr>
        <p:xfrm>
          <a:off x="4685097" y="6061031"/>
          <a:ext cx="12414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609480" imgH="253800" progId="Equation.DSMT4">
                  <p:embed/>
                </p:oleObj>
              </mc:Choice>
              <mc:Fallback>
                <p:oleObj name="Equation" r:id="rId33" imgW="609480" imgH="253800" progId="Equation.DSMT4">
                  <p:embed/>
                  <p:pic>
                    <p:nvPicPr>
                      <p:cNvPr id="25" name="Object 16">
                        <a:extLst>
                          <a:ext uri="{FF2B5EF4-FFF2-40B4-BE49-F238E27FC236}">
                            <a16:creationId xmlns:a16="http://schemas.microsoft.com/office/drawing/2014/main" id="{ED29E94D-9DC9-488B-A6C1-9D64BA1394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5097" y="6061031"/>
                        <a:ext cx="124142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7">
            <a:extLst>
              <a:ext uri="{FF2B5EF4-FFF2-40B4-BE49-F238E27FC236}">
                <a16:creationId xmlns:a16="http://schemas.microsoft.com/office/drawing/2014/main" id="{AF3DE38C-8B03-47B8-953E-C1C763036F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7009179"/>
              </p:ext>
            </p:extLst>
          </p:nvPr>
        </p:nvGraphicFramePr>
        <p:xfrm>
          <a:off x="5815397" y="6075319"/>
          <a:ext cx="9826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482400" imgH="253800" progId="Equation.DSMT4">
                  <p:embed/>
                </p:oleObj>
              </mc:Choice>
              <mc:Fallback>
                <p:oleObj name="Equation" r:id="rId35" imgW="482400" imgH="253800" progId="Equation.DSMT4">
                  <p:embed/>
                  <p:pic>
                    <p:nvPicPr>
                      <p:cNvPr id="26" name="Object 17">
                        <a:extLst>
                          <a:ext uri="{FF2B5EF4-FFF2-40B4-BE49-F238E27FC236}">
                            <a16:creationId xmlns:a16="http://schemas.microsoft.com/office/drawing/2014/main" id="{AF3DE38C-8B03-47B8-953E-C1C763036F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5397" y="6075319"/>
                        <a:ext cx="982662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8">
            <a:extLst>
              <a:ext uri="{FF2B5EF4-FFF2-40B4-BE49-F238E27FC236}">
                <a16:creationId xmlns:a16="http://schemas.microsoft.com/office/drawing/2014/main" id="{199792AD-B0AB-47DA-83D9-DA0BB6EAE6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203066"/>
              </p:ext>
            </p:extLst>
          </p:nvPr>
        </p:nvGraphicFramePr>
        <p:xfrm>
          <a:off x="6678997" y="6037219"/>
          <a:ext cx="113823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558720" imgH="304560" progId="Equation.DSMT4">
                  <p:embed/>
                </p:oleObj>
              </mc:Choice>
              <mc:Fallback>
                <p:oleObj name="Equation" r:id="rId37" imgW="558720" imgH="304560" progId="Equation.DSMT4">
                  <p:embed/>
                  <p:pic>
                    <p:nvPicPr>
                      <p:cNvPr id="27" name="Object 18">
                        <a:extLst>
                          <a:ext uri="{FF2B5EF4-FFF2-40B4-BE49-F238E27FC236}">
                            <a16:creationId xmlns:a16="http://schemas.microsoft.com/office/drawing/2014/main" id="{199792AD-B0AB-47DA-83D9-DA0BB6EAE6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8997" y="6037219"/>
                        <a:ext cx="113823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9A213-7FC7-490F-8CF8-EE49E1B8C00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568952" cy="504056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Factor and Simplify each of the following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A6AF4AC-E325-473A-B8A4-D27C8264F6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678880"/>
              </p:ext>
            </p:extLst>
          </p:nvPr>
        </p:nvGraphicFramePr>
        <p:xfrm>
          <a:off x="185738" y="694110"/>
          <a:ext cx="3506787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942920" imgH="279360" progId="Equation.DSMT4">
                  <p:embed/>
                </p:oleObj>
              </mc:Choice>
              <mc:Fallback>
                <p:oleObj name="Equation" r:id="rId3" imgW="1942920" imgH="279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A6AF4AC-E325-473A-B8A4-D27C8264F6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5738" y="694110"/>
                        <a:ext cx="3506787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9A5700F-652E-4414-8117-601C1C962F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67209"/>
              </p:ext>
            </p:extLst>
          </p:nvPr>
        </p:nvGraphicFramePr>
        <p:xfrm>
          <a:off x="106362" y="3213795"/>
          <a:ext cx="3665538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31840" imgH="279360" progId="Equation.DSMT4">
                  <p:embed/>
                </p:oleObj>
              </mc:Choice>
              <mc:Fallback>
                <p:oleObj name="Equation" r:id="rId5" imgW="2031840" imgH="279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9A5700F-652E-4414-8117-601C1C962F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362" y="3213795"/>
                        <a:ext cx="3665538" cy="50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0221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2BC8B34-3D88-4FDF-B1BD-A2B6F9C5F6C0}"/>
              </a:ext>
            </a:extLst>
          </p:cNvPr>
          <p:cNvSpPr txBox="1">
            <a:spLocks/>
          </p:cNvSpPr>
          <p:nvPr/>
        </p:nvSpPr>
        <p:spPr>
          <a:xfrm>
            <a:off x="250825" y="116632"/>
            <a:ext cx="7467600" cy="63341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CA" sz="2500" dirty="0"/>
              <a:t>I) Combining Like-Terms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2316C47-6BB3-4A9E-BF82-C7F4A245FA7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0825" y="836712"/>
            <a:ext cx="8497888" cy="2376264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CA" altLang="en-US" sz="2200" dirty="0"/>
              <a:t>You can only add or subtract two terms if they are </a:t>
            </a:r>
            <a:r>
              <a:rPr lang="en-CA" altLang="en-US" sz="2200" dirty="0" err="1"/>
              <a:t>liketerms</a:t>
            </a:r>
            <a:endParaRPr lang="en-CA" altLang="en-US" sz="2200" dirty="0"/>
          </a:p>
          <a:p>
            <a:pPr eaLnBrk="1" hangingPunct="1"/>
            <a:r>
              <a:rPr lang="en-CA" altLang="en-US" sz="2200" dirty="0" err="1"/>
              <a:t>Liketerms</a:t>
            </a:r>
            <a:r>
              <a:rPr lang="en-CA" altLang="en-US" sz="2200" dirty="0"/>
              <a:t>: Two algebraic terms that have the same variables and the exponents of the corresponding variables are the same</a:t>
            </a:r>
          </a:p>
          <a:p>
            <a:pPr eaLnBrk="1" hangingPunct="1"/>
            <a:r>
              <a:rPr lang="en-CA" altLang="en-US" sz="2200" dirty="0"/>
              <a:t>If they are not </a:t>
            </a:r>
            <a:r>
              <a:rPr lang="en-CA" altLang="en-US" sz="2200" dirty="0" err="1"/>
              <a:t>liketerms</a:t>
            </a:r>
            <a:r>
              <a:rPr lang="en-CA" altLang="en-US" sz="2200" dirty="0"/>
              <a:t>, then you can not add or subtract them</a:t>
            </a:r>
            <a:br>
              <a:rPr lang="en-CA" altLang="en-US" sz="2200" dirty="0"/>
            </a:br>
            <a:endParaRPr lang="en-CA" altLang="en-US" sz="2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CA" altLang="en-US" sz="2200" dirty="0"/>
              <a:t>Ex: Indicate which of the following terms are </a:t>
            </a:r>
            <a:r>
              <a:rPr lang="en-CA" altLang="en-US" sz="2200" dirty="0" err="1"/>
              <a:t>liketerms</a:t>
            </a:r>
            <a:r>
              <a:rPr lang="en-CA" altLang="en-US" sz="2200" dirty="0"/>
              <a:t>.  If they are </a:t>
            </a:r>
            <a:r>
              <a:rPr lang="en-CA" altLang="en-US" sz="2200" dirty="0" err="1"/>
              <a:t>liketerms</a:t>
            </a:r>
            <a:r>
              <a:rPr lang="en-CA" altLang="en-US" sz="2200" dirty="0"/>
              <a:t>, combine them:</a:t>
            </a:r>
          </a:p>
        </p:txBody>
      </p:sp>
      <p:graphicFrame>
        <p:nvGraphicFramePr>
          <p:cNvPr id="8" name="Object 13">
            <a:extLst>
              <a:ext uri="{FF2B5EF4-FFF2-40B4-BE49-F238E27FC236}">
                <a16:creationId xmlns:a16="http://schemas.microsoft.com/office/drawing/2014/main" id="{606BD800-2BCE-4757-A689-B8426BABB8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8442197"/>
              </p:ext>
            </p:extLst>
          </p:nvPr>
        </p:nvGraphicFramePr>
        <p:xfrm>
          <a:off x="220563" y="2966948"/>
          <a:ext cx="233521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04840" imgH="228600" progId="Equation.DSMT4">
                  <p:embed/>
                </p:oleObj>
              </mc:Choice>
              <mc:Fallback>
                <p:oleObj name="Equation" r:id="rId3" imgW="1104840" imgH="228600" progId="Equation.DSMT4">
                  <p:embed/>
                  <p:pic>
                    <p:nvPicPr>
                      <p:cNvPr id="8" name="Object 13">
                        <a:extLst>
                          <a:ext uri="{FF2B5EF4-FFF2-40B4-BE49-F238E27FC236}">
                            <a16:creationId xmlns:a16="http://schemas.microsoft.com/office/drawing/2014/main" id="{606BD800-2BCE-4757-A689-B8426BABB8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63" y="2966948"/>
                        <a:ext cx="233521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3">
            <a:extLst>
              <a:ext uri="{FF2B5EF4-FFF2-40B4-BE49-F238E27FC236}">
                <a16:creationId xmlns:a16="http://schemas.microsoft.com/office/drawing/2014/main" id="{67C8596E-2F9F-4574-9C7D-A945466C92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756354"/>
              </p:ext>
            </p:extLst>
          </p:nvPr>
        </p:nvGraphicFramePr>
        <p:xfrm>
          <a:off x="4918472" y="2939960"/>
          <a:ext cx="310991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473120" imgH="228600" progId="Equation.DSMT4">
                  <p:embed/>
                </p:oleObj>
              </mc:Choice>
              <mc:Fallback>
                <p:oleObj name="Equation" r:id="rId5" imgW="1473120" imgH="228600" progId="Equation.DSMT4">
                  <p:embed/>
                  <p:pic>
                    <p:nvPicPr>
                      <p:cNvPr id="9" name="Object 13">
                        <a:extLst>
                          <a:ext uri="{FF2B5EF4-FFF2-40B4-BE49-F238E27FC236}">
                            <a16:creationId xmlns:a16="http://schemas.microsoft.com/office/drawing/2014/main" id="{67C8596E-2F9F-4574-9C7D-A945466C92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8472" y="2939960"/>
                        <a:ext cx="3109912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3">
            <a:extLst>
              <a:ext uri="{FF2B5EF4-FFF2-40B4-BE49-F238E27FC236}">
                <a16:creationId xmlns:a16="http://schemas.microsoft.com/office/drawing/2014/main" id="{5F84AC64-DD4A-4E26-93C1-2897E87FAE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328793"/>
              </p:ext>
            </p:extLst>
          </p:nvPr>
        </p:nvGraphicFramePr>
        <p:xfrm>
          <a:off x="179512" y="4220518"/>
          <a:ext cx="20129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52200" imgH="228600" progId="Equation.DSMT4">
                  <p:embed/>
                </p:oleObj>
              </mc:Choice>
              <mc:Fallback>
                <p:oleObj name="Equation" r:id="rId7" imgW="952200" imgH="228600" progId="Equation.DSMT4">
                  <p:embed/>
                  <p:pic>
                    <p:nvPicPr>
                      <p:cNvPr id="10" name="Object 13">
                        <a:extLst>
                          <a:ext uri="{FF2B5EF4-FFF2-40B4-BE49-F238E27FC236}">
                            <a16:creationId xmlns:a16="http://schemas.microsoft.com/office/drawing/2014/main" id="{5F84AC64-DD4A-4E26-93C1-2897E87FAE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4220518"/>
                        <a:ext cx="201295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3">
            <a:extLst>
              <a:ext uri="{FF2B5EF4-FFF2-40B4-BE49-F238E27FC236}">
                <a16:creationId xmlns:a16="http://schemas.microsoft.com/office/drawing/2014/main" id="{B8D56347-1255-4871-B467-738D4D2F95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710043"/>
              </p:ext>
            </p:extLst>
          </p:nvPr>
        </p:nvGraphicFramePr>
        <p:xfrm>
          <a:off x="4932040" y="4149080"/>
          <a:ext cx="316706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498320" imgH="228600" progId="Equation.DSMT4">
                  <p:embed/>
                </p:oleObj>
              </mc:Choice>
              <mc:Fallback>
                <p:oleObj name="Equation" r:id="rId9" imgW="1498320" imgH="228600" progId="Equation.DSMT4">
                  <p:embed/>
                  <p:pic>
                    <p:nvPicPr>
                      <p:cNvPr id="11" name="Object 13">
                        <a:extLst>
                          <a:ext uri="{FF2B5EF4-FFF2-40B4-BE49-F238E27FC236}">
                            <a16:creationId xmlns:a16="http://schemas.microsoft.com/office/drawing/2014/main" id="{B8D56347-1255-4871-B467-738D4D2F95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4149080"/>
                        <a:ext cx="3167062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3">
            <a:extLst>
              <a:ext uri="{FF2B5EF4-FFF2-40B4-BE49-F238E27FC236}">
                <a16:creationId xmlns:a16="http://schemas.microsoft.com/office/drawing/2014/main" id="{E63CD7A5-0668-46D5-8A54-69C6E76919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243760"/>
              </p:ext>
            </p:extLst>
          </p:nvPr>
        </p:nvGraphicFramePr>
        <p:xfrm>
          <a:off x="207639" y="5445224"/>
          <a:ext cx="4724401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234880" imgH="228600" progId="Equation.DSMT4">
                  <p:embed/>
                </p:oleObj>
              </mc:Choice>
              <mc:Fallback>
                <p:oleObj name="Equation" r:id="rId11" imgW="2234880" imgH="228600" progId="Equation.DSMT4">
                  <p:embed/>
                  <p:pic>
                    <p:nvPicPr>
                      <p:cNvPr id="12" name="Object 13">
                        <a:extLst>
                          <a:ext uri="{FF2B5EF4-FFF2-40B4-BE49-F238E27FC236}">
                            <a16:creationId xmlns:a16="http://schemas.microsoft.com/office/drawing/2014/main" id="{E63CD7A5-0668-46D5-8A54-69C6E76919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39" y="5445224"/>
                        <a:ext cx="4724401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8835B460-3A61-48EE-9FBE-72FCB592DF16}"/>
              </a:ext>
            </a:extLst>
          </p:cNvPr>
          <p:cNvSpPr txBox="1"/>
          <p:nvPr/>
        </p:nvSpPr>
        <p:spPr>
          <a:xfrm>
            <a:off x="137998" y="3297178"/>
            <a:ext cx="38579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  <a:cs typeface="Arial" charset="0"/>
              </a:rPr>
              <a:t>Not </a:t>
            </a:r>
            <a:r>
              <a:rPr lang="en-CA" sz="2000" dirty="0" err="1">
                <a:solidFill>
                  <a:srgbClr val="FF0000"/>
                </a:solidFill>
                <a:latin typeface="+mj-lt"/>
                <a:cs typeface="Arial" charset="0"/>
              </a:rPr>
              <a:t>Liketerms</a:t>
            </a:r>
            <a:r>
              <a:rPr lang="en-CA" sz="2000" dirty="0">
                <a:solidFill>
                  <a:srgbClr val="FF0000"/>
                </a:solidFill>
                <a:latin typeface="+mj-lt"/>
                <a:cs typeface="Arial" charset="0"/>
              </a:rPr>
              <a:t> b/c the exponents for “x” are different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E622BE-CF1F-46E7-A424-B28F832FCAB6}"/>
              </a:ext>
            </a:extLst>
          </p:cNvPr>
          <p:cNvSpPr txBox="1"/>
          <p:nvPr/>
        </p:nvSpPr>
        <p:spPr>
          <a:xfrm>
            <a:off x="4572000" y="3327085"/>
            <a:ext cx="38579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  <a:cs typeface="Arial" charset="0"/>
              </a:rPr>
              <a:t>Not </a:t>
            </a:r>
            <a:r>
              <a:rPr lang="en-CA" sz="2000" dirty="0" err="1">
                <a:solidFill>
                  <a:srgbClr val="FF0000"/>
                </a:solidFill>
                <a:latin typeface="+mj-lt"/>
                <a:cs typeface="Arial" charset="0"/>
              </a:rPr>
              <a:t>Liketerms</a:t>
            </a:r>
            <a:r>
              <a:rPr lang="en-CA" sz="2000" dirty="0">
                <a:solidFill>
                  <a:srgbClr val="FF0000"/>
                </a:solidFill>
                <a:latin typeface="+mj-lt"/>
                <a:cs typeface="Arial" charset="0"/>
              </a:rPr>
              <a:t> b/c they don’t have the same variables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172736-0C95-47EC-94F5-8D6E515634FE}"/>
              </a:ext>
            </a:extLst>
          </p:cNvPr>
          <p:cNvSpPr txBox="1"/>
          <p:nvPr/>
        </p:nvSpPr>
        <p:spPr>
          <a:xfrm>
            <a:off x="-19536" y="4653136"/>
            <a:ext cx="38579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  <a:cs typeface="Arial" charset="0"/>
              </a:rPr>
              <a:t>Yes they are </a:t>
            </a:r>
            <a:r>
              <a:rPr lang="en-CA" sz="2000" dirty="0" err="1">
                <a:solidFill>
                  <a:srgbClr val="FF0000"/>
                </a:solidFill>
                <a:latin typeface="+mj-lt"/>
                <a:cs typeface="Arial" charset="0"/>
              </a:rPr>
              <a:t>liketerms</a:t>
            </a:r>
            <a:endParaRPr lang="en-CA" sz="2000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graphicFrame>
        <p:nvGraphicFramePr>
          <p:cNvPr id="17" name="Object 13">
            <a:extLst>
              <a:ext uri="{FF2B5EF4-FFF2-40B4-BE49-F238E27FC236}">
                <a16:creationId xmlns:a16="http://schemas.microsoft.com/office/drawing/2014/main" id="{4D56B0DE-BE58-40EA-AA3E-3A4830FD76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370954"/>
              </p:ext>
            </p:extLst>
          </p:nvPr>
        </p:nvGraphicFramePr>
        <p:xfrm>
          <a:off x="2192462" y="4203055"/>
          <a:ext cx="777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68280" imgH="203040" progId="Equation.DSMT4">
                  <p:embed/>
                </p:oleObj>
              </mc:Choice>
              <mc:Fallback>
                <p:oleObj name="Equation" r:id="rId13" imgW="368280" imgH="203040" progId="Equation.DSMT4">
                  <p:embed/>
                  <p:pic>
                    <p:nvPicPr>
                      <p:cNvPr id="17" name="Object 13">
                        <a:extLst>
                          <a:ext uri="{FF2B5EF4-FFF2-40B4-BE49-F238E27FC236}">
                            <a16:creationId xmlns:a16="http://schemas.microsoft.com/office/drawing/2014/main" id="{4D56B0DE-BE58-40EA-AA3E-3A4830FD76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2462" y="4203055"/>
                        <a:ext cx="7778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8307D18-1CAE-4B55-991B-6D836FB6B157}"/>
              </a:ext>
            </a:extLst>
          </p:cNvPr>
          <p:cNvSpPr txBox="1"/>
          <p:nvPr/>
        </p:nvSpPr>
        <p:spPr>
          <a:xfrm>
            <a:off x="4788024" y="4946922"/>
            <a:ext cx="38579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  <a:cs typeface="Arial" charset="0"/>
              </a:rPr>
              <a:t>8x and 13x are </a:t>
            </a:r>
            <a:r>
              <a:rPr lang="en-CA" sz="2000" dirty="0" err="1">
                <a:solidFill>
                  <a:srgbClr val="FF0000"/>
                </a:solidFill>
                <a:latin typeface="+mj-lt"/>
                <a:cs typeface="Arial" charset="0"/>
              </a:rPr>
              <a:t>liketerms</a:t>
            </a:r>
            <a:r>
              <a:rPr lang="en-CA" sz="2000" dirty="0">
                <a:solidFill>
                  <a:srgbClr val="FF0000"/>
                </a:solidFill>
                <a:latin typeface="+mj-lt"/>
                <a:cs typeface="Arial" charset="0"/>
              </a:rPr>
              <a:t>, </a:t>
            </a:r>
            <a:r>
              <a:rPr lang="en-CA" sz="2000" i="1" dirty="0">
                <a:solidFill>
                  <a:srgbClr val="FF0000"/>
                </a:solidFill>
                <a:latin typeface="+mj-lt"/>
                <a:cs typeface="Arial" charset="0"/>
              </a:rPr>
              <a:t>11x</a:t>
            </a:r>
            <a:r>
              <a:rPr lang="en-CA" sz="2000" i="1" baseline="30000" dirty="0">
                <a:solidFill>
                  <a:srgbClr val="FF0000"/>
                </a:solidFill>
                <a:cs typeface="Arial" charset="0"/>
              </a:rPr>
              <a:t>2 </a:t>
            </a:r>
            <a:r>
              <a:rPr lang="en-CA" sz="2000" dirty="0">
                <a:solidFill>
                  <a:srgbClr val="FF0000"/>
                </a:solidFill>
                <a:latin typeface="+mj-lt"/>
                <a:cs typeface="Arial" charset="0"/>
              </a:rPr>
              <a:t>and </a:t>
            </a:r>
            <a:r>
              <a:rPr lang="en-CA" sz="2000" i="1" dirty="0">
                <a:solidFill>
                  <a:srgbClr val="FF0000"/>
                </a:solidFill>
                <a:latin typeface="+mj-lt"/>
                <a:cs typeface="Arial" charset="0"/>
              </a:rPr>
              <a:t>-2x</a:t>
            </a:r>
            <a:r>
              <a:rPr lang="en-CA" sz="2000" i="1" baseline="30000" dirty="0">
                <a:solidFill>
                  <a:srgbClr val="FF0000"/>
                </a:solidFill>
                <a:latin typeface="+mj-lt"/>
                <a:cs typeface="Arial" charset="0"/>
              </a:rPr>
              <a:t>2</a:t>
            </a:r>
            <a:r>
              <a:rPr lang="en-CA" sz="2000" dirty="0">
                <a:solidFill>
                  <a:srgbClr val="FF0000"/>
                </a:solidFill>
                <a:latin typeface="+mj-lt"/>
                <a:cs typeface="Arial" charset="0"/>
              </a:rPr>
              <a:t> are also </a:t>
            </a:r>
            <a:r>
              <a:rPr lang="en-CA" sz="2000" dirty="0" err="1">
                <a:solidFill>
                  <a:srgbClr val="FF0000"/>
                </a:solidFill>
                <a:latin typeface="+mj-lt"/>
                <a:cs typeface="Arial" charset="0"/>
              </a:rPr>
              <a:t>liketerms</a:t>
            </a:r>
            <a:endParaRPr lang="en-CA" sz="2000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graphicFrame>
        <p:nvGraphicFramePr>
          <p:cNvPr id="19" name="Object 13">
            <a:extLst>
              <a:ext uri="{FF2B5EF4-FFF2-40B4-BE49-F238E27FC236}">
                <a16:creationId xmlns:a16="http://schemas.microsoft.com/office/drawing/2014/main" id="{FFEAE790-9B33-43C6-95E8-08E3F4A341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8670581"/>
              </p:ext>
            </p:extLst>
          </p:nvPr>
        </p:nvGraphicFramePr>
        <p:xfrm>
          <a:off x="5220072" y="4554538"/>
          <a:ext cx="15287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723600" imgH="203040" progId="Equation.DSMT4">
                  <p:embed/>
                </p:oleObj>
              </mc:Choice>
              <mc:Fallback>
                <p:oleObj name="Equation" r:id="rId15" imgW="723600" imgH="203040" progId="Equation.DSMT4">
                  <p:embed/>
                  <p:pic>
                    <p:nvPicPr>
                      <p:cNvPr id="19" name="Object 13">
                        <a:extLst>
                          <a:ext uri="{FF2B5EF4-FFF2-40B4-BE49-F238E27FC236}">
                            <a16:creationId xmlns:a16="http://schemas.microsoft.com/office/drawing/2014/main" id="{FFEAE790-9B33-43C6-95E8-08E3F4A341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4554538"/>
                        <a:ext cx="152876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3">
            <a:extLst>
              <a:ext uri="{FF2B5EF4-FFF2-40B4-BE49-F238E27FC236}">
                <a16:creationId xmlns:a16="http://schemas.microsoft.com/office/drawing/2014/main" id="{494A8C3C-D94C-423F-8A4A-45B5B0866E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980140"/>
              </p:ext>
            </p:extLst>
          </p:nvPr>
        </p:nvGraphicFramePr>
        <p:xfrm>
          <a:off x="430875" y="5890307"/>
          <a:ext cx="4505326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133360" imgH="228600" progId="Equation.DSMT4">
                  <p:embed/>
                </p:oleObj>
              </mc:Choice>
              <mc:Fallback>
                <p:oleObj name="Equation" r:id="rId17" imgW="2133360" imgH="228600" progId="Equation.DSMT4">
                  <p:embed/>
                  <p:pic>
                    <p:nvPicPr>
                      <p:cNvPr id="20" name="Object 13">
                        <a:extLst>
                          <a:ext uri="{FF2B5EF4-FFF2-40B4-BE49-F238E27FC236}">
                            <a16:creationId xmlns:a16="http://schemas.microsoft.com/office/drawing/2014/main" id="{494A8C3C-D94C-423F-8A4A-45B5B0866E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875" y="5890307"/>
                        <a:ext cx="4505326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3">
            <a:extLst>
              <a:ext uri="{FF2B5EF4-FFF2-40B4-BE49-F238E27FC236}">
                <a16:creationId xmlns:a16="http://schemas.microsoft.com/office/drawing/2014/main" id="{3599D924-9F5D-4D26-97DD-DDCF7DDA1F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142066"/>
              </p:ext>
            </p:extLst>
          </p:nvPr>
        </p:nvGraphicFramePr>
        <p:xfrm>
          <a:off x="418771" y="6352900"/>
          <a:ext cx="24939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180800" imgH="228600" progId="Equation.DSMT4">
                  <p:embed/>
                </p:oleObj>
              </mc:Choice>
              <mc:Fallback>
                <p:oleObj name="Equation" r:id="rId19" imgW="1180800" imgH="228600" progId="Equation.DSMT4">
                  <p:embed/>
                  <p:pic>
                    <p:nvPicPr>
                      <p:cNvPr id="21" name="Object 13">
                        <a:extLst>
                          <a:ext uri="{FF2B5EF4-FFF2-40B4-BE49-F238E27FC236}">
                            <a16:creationId xmlns:a16="http://schemas.microsoft.com/office/drawing/2014/main" id="{3599D924-9F5D-4D26-97DD-DDCF7DDA1F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771" y="6352900"/>
                        <a:ext cx="24939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471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56E73-EBA1-4651-8943-378EDF515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/>
          </a:bodyPr>
          <a:lstStyle/>
          <a:p>
            <a:r>
              <a:rPr lang="en-CA" sz="2500" dirty="0"/>
              <a:t>II)  DO You REMEMBER HOW TO FOIL?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D76B725-5D58-4698-8AF7-03B3D0D6BD6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7638" y="968375"/>
            <a:ext cx="8485187" cy="1344613"/>
          </a:xfrm>
        </p:spPr>
        <p:txBody>
          <a:bodyPr/>
          <a:lstStyle/>
          <a:p>
            <a:pPr eaLnBrk="1" hangingPunct="1"/>
            <a:r>
              <a:rPr lang="en-CA" altLang="en-US" sz="2200"/>
              <a:t>When multiplying two binomials, use each binomial to form the sides of a rectangle </a:t>
            </a:r>
          </a:p>
          <a:p>
            <a:pPr eaLnBrk="1" hangingPunct="1"/>
            <a:r>
              <a:rPr lang="en-CA" altLang="en-US" sz="2200"/>
              <a:t>Expand to find the area</a:t>
            </a:r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B74D1473-2B72-4A06-8629-A6966FC33B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89075" y="2279650"/>
          <a:ext cx="201453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52087" imgH="253890" progId="Equation.DSMT4">
                  <p:embed/>
                </p:oleObj>
              </mc:Choice>
              <mc:Fallback>
                <p:oleObj name="Equation" r:id="rId3" imgW="952087" imgH="253890" progId="Equation.DSMT4">
                  <p:embed/>
                  <p:pic>
                    <p:nvPicPr>
                      <p:cNvPr id="7" name="Object 4">
                        <a:extLst>
                          <a:ext uri="{FF2B5EF4-FFF2-40B4-BE49-F238E27FC236}">
                            <a16:creationId xmlns:a16="http://schemas.microsoft.com/office/drawing/2014/main" id="{B74D1473-2B72-4A06-8629-A6966FC33B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75" y="2279650"/>
                        <a:ext cx="2014538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4C169353-63FC-41F9-AC76-30D0E3A740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93838" y="2284413"/>
          <a:ext cx="110013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20474" imgH="253890" progId="Equation.DSMT4">
                  <p:embed/>
                </p:oleObj>
              </mc:Choice>
              <mc:Fallback>
                <p:oleObj name="Equation" r:id="rId5" imgW="520474" imgH="253890" progId="Equation.DSMT4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4C169353-63FC-41F9-AC76-30D0E3A740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3838" y="2284413"/>
                        <a:ext cx="1100137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>
            <a:extLst>
              <a:ext uri="{FF2B5EF4-FFF2-40B4-BE49-F238E27FC236}">
                <a16:creationId xmlns:a16="http://schemas.microsoft.com/office/drawing/2014/main" id="{9532C231-83E7-4D75-AE76-456C1E3787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46350" y="2289175"/>
          <a:ext cx="9652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57002" imgH="253890" progId="Equation.DSMT4">
                  <p:embed/>
                </p:oleObj>
              </mc:Choice>
              <mc:Fallback>
                <p:oleObj name="Equation" r:id="rId7" imgW="457002" imgH="253890" progId="Equation.DSMT4">
                  <p:embed/>
                  <p:pic>
                    <p:nvPicPr>
                      <p:cNvPr id="9" name="Object 6">
                        <a:extLst>
                          <a:ext uri="{FF2B5EF4-FFF2-40B4-BE49-F238E27FC236}">
                            <a16:creationId xmlns:a16="http://schemas.microsoft.com/office/drawing/2014/main" id="{9532C231-83E7-4D75-AE76-456C1E3787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6350" y="2289175"/>
                        <a:ext cx="96520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4457237A-BBBC-4C42-A5E6-EC37C87BF9FA}"/>
              </a:ext>
            </a:extLst>
          </p:cNvPr>
          <p:cNvSpPr/>
          <p:nvPr/>
        </p:nvSpPr>
        <p:spPr>
          <a:xfrm>
            <a:off x="1089025" y="3495675"/>
            <a:ext cx="2232025" cy="1546225"/>
          </a:xfrm>
          <a:prstGeom prst="rect">
            <a:avLst/>
          </a:prstGeom>
          <a:solidFill>
            <a:srgbClr val="FFFF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59CB174-3900-49C7-A3D8-0C9CF1F49319}"/>
              </a:ext>
            </a:extLst>
          </p:cNvPr>
          <p:cNvCxnSpPr/>
          <p:nvPr/>
        </p:nvCxnSpPr>
        <p:spPr>
          <a:xfrm rot="5400000">
            <a:off x="1513681" y="4269582"/>
            <a:ext cx="15732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4EBE63E-F46B-4FA1-9ED9-2C891A4E6C80}"/>
              </a:ext>
            </a:extLst>
          </p:cNvPr>
          <p:cNvCxnSpPr>
            <a:stCxn id="10" idx="1"/>
            <a:endCxn id="10" idx="3"/>
          </p:cNvCxnSpPr>
          <p:nvPr/>
        </p:nvCxnSpPr>
        <p:spPr>
          <a:xfrm rot="10800000" flipH="1">
            <a:off x="1089025" y="4268788"/>
            <a:ext cx="22320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5">
            <a:extLst>
              <a:ext uri="{FF2B5EF4-FFF2-40B4-BE49-F238E27FC236}">
                <a16:creationId xmlns:a16="http://schemas.microsoft.com/office/drawing/2014/main" id="{F8A6B950-DA34-4B84-B159-9790EA52F1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4350" y="3687763"/>
          <a:ext cx="4286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02936" imgH="177569" progId="Equation.DSMT4">
                  <p:embed/>
                </p:oleObj>
              </mc:Choice>
              <mc:Fallback>
                <p:oleObj name="Equation" r:id="rId9" imgW="202936" imgH="177569" progId="Equation.DSMT4">
                  <p:embed/>
                  <p:pic>
                    <p:nvPicPr>
                      <p:cNvPr id="13" name="Object 5">
                        <a:extLst>
                          <a:ext uri="{FF2B5EF4-FFF2-40B4-BE49-F238E27FC236}">
                            <a16:creationId xmlns:a16="http://schemas.microsoft.com/office/drawing/2014/main" id="{F8A6B950-DA34-4B84-B159-9790EA52F1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687763"/>
                        <a:ext cx="428625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6">
            <a:extLst>
              <a:ext uri="{FF2B5EF4-FFF2-40B4-BE49-F238E27FC236}">
                <a16:creationId xmlns:a16="http://schemas.microsoft.com/office/drawing/2014/main" id="{1BC4025E-AB65-4422-891A-D4A6313E25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2775" y="4445000"/>
          <a:ext cx="2413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4102" imgH="177492" progId="Equation.DSMT4">
                  <p:embed/>
                </p:oleObj>
              </mc:Choice>
              <mc:Fallback>
                <p:oleObj name="Equation" r:id="rId11" imgW="114102" imgH="177492" progId="Equation.DSMT4">
                  <p:embed/>
                  <p:pic>
                    <p:nvPicPr>
                      <p:cNvPr id="14" name="Object 6">
                        <a:extLst>
                          <a:ext uri="{FF2B5EF4-FFF2-40B4-BE49-F238E27FC236}">
                            <a16:creationId xmlns:a16="http://schemas.microsoft.com/office/drawing/2014/main" id="{1BC4025E-AB65-4422-891A-D4A6313E25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4445000"/>
                        <a:ext cx="2413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>
            <a:extLst>
              <a:ext uri="{FF2B5EF4-FFF2-40B4-BE49-F238E27FC236}">
                <a16:creationId xmlns:a16="http://schemas.microsoft.com/office/drawing/2014/main" id="{59DDE8D2-49DD-4C9D-B1E3-ACDEA7A6CD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71625" y="3130550"/>
          <a:ext cx="268288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835" imgH="139518" progId="Equation.DSMT4">
                  <p:embed/>
                </p:oleObj>
              </mc:Choice>
              <mc:Fallback>
                <p:oleObj name="Equation" r:id="rId13" imgW="126835" imgH="139518" progId="Equation.DSMT4">
                  <p:embed/>
                  <p:pic>
                    <p:nvPicPr>
                      <p:cNvPr id="15" name="Object 7">
                        <a:extLst>
                          <a:ext uri="{FF2B5EF4-FFF2-40B4-BE49-F238E27FC236}">
                            <a16:creationId xmlns:a16="http://schemas.microsoft.com/office/drawing/2014/main" id="{59DDE8D2-49DD-4C9D-B1E3-ACDEA7A6CDF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3130550"/>
                        <a:ext cx="268288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8">
            <a:extLst>
              <a:ext uri="{FF2B5EF4-FFF2-40B4-BE49-F238E27FC236}">
                <a16:creationId xmlns:a16="http://schemas.microsoft.com/office/drawing/2014/main" id="{08FBDEC9-DE53-4AB7-BB40-6DDE52D234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6688" y="3094038"/>
          <a:ext cx="26828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26780" imgH="164814" progId="Equation.DSMT4">
                  <p:embed/>
                </p:oleObj>
              </mc:Choice>
              <mc:Fallback>
                <p:oleObj name="Equation" r:id="rId15" imgW="126780" imgH="164814" progId="Equation.DSMT4">
                  <p:embed/>
                  <p:pic>
                    <p:nvPicPr>
                      <p:cNvPr id="16" name="Object 8">
                        <a:extLst>
                          <a:ext uri="{FF2B5EF4-FFF2-40B4-BE49-F238E27FC236}">
                            <a16:creationId xmlns:a16="http://schemas.microsoft.com/office/drawing/2014/main" id="{08FBDEC9-DE53-4AB7-BB40-6DDE52D234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688" y="3094038"/>
                        <a:ext cx="26828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9">
            <a:extLst>
              <a:ext uri="{FF2B5EF4-FFF2-40B4-BE49-F238E27FC236}">
                <a16:creationId xmlns:a16="http://schemas.microsoft.com/office/drawing/2014/main" id="{0D13893D-5C8A-4BF4-B446-03014411E9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89063" y="3700463"/>
          <a:ext cx="5365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53780" imgH="203024" progId="Equation.DSMT4">
                  <p:embed/>
                </p:oleObj>
              </mc:Choice>
              <mc:Fallback>
                <p:oleObj name="Equation" r:id="rId17" imgW="253780" imgH="203024" progId="Equation.DSMT4">
                  <p:embed/>
                  <p:pic>
                    <p:nvPicPr>
                      <p:cNvPr id="17" name="Object 9">
                        <a:extLst>
                          <a:ext uri="{FF2B5EF4-FFF2-40B4-BE49-F238E27FC236}">
                            <a16:creationId xmlns:a16="http://schemas.microsoft.com/office/drawing/2014/main" id="{0D13893D-5C8A-4BF4-B446-03014411E9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9063" y="3700463"/>
                        <a:ext cx="5365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0">
            <a:extLst>
              <a:ext uri="{FF2B5EF4-FFF2-40B4-BE49-F238E27FC236}">
                <a16:creationId xmlns:a16="http://schemas.microsoft.com/office/drawing/2014/main" id="{2F9BE43E-982D-41A0-833F-81482C7A25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33513" y="4416425"/>
          <a:ext cx="4032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90335" imgH="177646" progId="Equation.DSMT4">
                  <p:embed/>
                </p:oleObj>
              </mc:Choice>
              <mc:Fallback>
                <p:oleObj name="Equation" r:id="rId19" imgW="190335" imgH="177646" progId="Equation.DSMT4">
                  <p:embed/>
                  <p:pic>
                    <p:nvPicPr>
                      <p:cNvPr id="18" name="Object 10">
                        <a:extLst>
                          <a:ext uri="{FF2B5EF4-FFF2-40B4-BE49-F238E27FC236}">
                            <a16:creationId xmlns:a16="http://schemas.microsoft.com/office/drawing/2014/main" id="{2F9BE43E-982D-41A0-833F-81482C7A25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3513" y="4416425"/>
                        <a:ext cx="403225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1">
            <a:extLst>
              <a:ext uri="{FF2B5EF4-FFF2-40B4-BE49-F238E27FC236}">
                <a16:creationId xmlns:a16="http://schemas.microsoft.com/office/drawing/2014/main" id="{7F5B002B-A413-4A0A-8E1E-C8B2A336AA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17788" y="3702050"/>
          <a:ext cx="40163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90335" imgH="177646" progId="Equation.DSMT4">
                  <p:embed/>
                </p:oleObj>
              </mc:Choice>
              <mc:Fallback>
                <p:oleObj name="Equation" r:id="rId21" imgW="190335" imgH="177646" progId="Equation.DSMT4">
                  <p:embed/>
                  <p:pic>
                    <p:nvPicPr>
                      <p:cNvPr id="19" name="Object 11">
                        <a:extLst>
                          <a:ext uri="{FF2B5EF4-FFF2-40B4-BE49-F238E27FC236}">
                            <a16:creationId xmlns:a16="http://schemas.microsoft.com/office/drawing/2014/main" id="{7F5B002B-A413-4A0A-8E1E-C8B2A336AA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7788" y="3702050"/>
                        <a:ext cx="40163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2">
            <a:extLst>
              <a:ext uri="{FF2B5EF4-FFF2-40B4-BE49-F238E27FC236}">
                <a16:creationId xmlns:a16="http://schemas.microsoft.com/office/drawing/2014/main" id="{562B5AA2-9EF2-4F14-B7EA-0AFCC5A71C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33663" y="4392613"/>
          <a:ext cx="376237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77492" imgH="164814" progId="Equation.DSMT4">
                  <p:embed/>
                </p:oleObj>
              </mc:Choice>
              <mc:Fallback>
                <p:oleObj name="Equation" r:id="rId23" imgW="177492" imgH="164814" progId="Equation.DSMT4">
                  <p:embed/>
                  <p:pic>
                    <p:nvPicPr>
                      <p:cNvPr id="20" name="Object 12">
                        <a:extLst>
                          <a:ext uri="{FF2B5EF4-FFF2-40B4-BE49-F238E27FC236}">
                            <a16:creationId xmlns:a16="http://schemas.microsoft.com/office/drawing/2014/main" id="{562B5AA2-9EF2-4F14-B7EA-0AFCC5A71C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663" y="4392613"/>
                        <a:ext cx="376237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3">
            <a:extLst>
              <a:ext uri="{FF2B5EF4-FFF2-40B4-BE49-F238E27FC236}">
                <a16:creationId xmlns:a16="http://schemas.microsoft.com/office/drawing/2014/main" id="{E6343261-1F95-4411-B825-7A49948F7B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0263" y="5264150"/>
          <a:ext cx="777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368140" imgH="203112" progId="Equation.DSMT4">
                  <p:embed/>
                </p:oleObj>
              </mc:Choice>
              <mc:Fallback>
                <p:oleObj name="Equation" r:id="rId25" imgW="368140" imgH="203112" progId="Equation.DSMT4">
                  <p:embed/>
                  <p:pic>
                    <p:nvPicPr>
                      <p:cNvPr id="21" name="Object 13">
                        <a:extLst>
                          <a:ext uri="{FF2B5EF4-FFF2-40B4-BE49-F238E27FC236}">
                            <a16:creationId xmlns:a16="http://schemas.microsoft.com/office/drawing/2014/main" id="{E6343261-1F95-4411-B825-7A49948F7B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5264150"/>
                        <a:ext cx="7778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4">
            <a:extLst>
              <a:ext uri="{FF2B5EF4-FFF2-40B4-BE49-F238E27FC236}">
                <a16:creationId xmlns:a16="http://schemas.microsoft.com/office/drawing/2014/main" id="{D42FCB09-D5DA-40AC-8233-B3A8675469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28775" y="5310188"/>
          <a:ext cx="8302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93359" imgH="177646" progId="Equation.DSMT4">
                  <p:embed/>
                </p:oleObj>
              </mc:Choice>
              <mc:Fallback>
                <p:oleObj name="Equation" r:id="rId27" imgW="393359" imgH="177646" progId="Equation.DSMT4">
                  <p:embed/>
                  <p:pic>
                    <p:nvPicPr>
                      <p:cNvPr id="22" name="Object 14">
                        <a:extLst>
                          <a:ext uri="{FF2B5EF4-FFF2-40B4-BE49-F238E27FC236}">
                            <a16:creationId xmlns:a16="http://schemas.microsoft.com/office/drawing/2014/main" id="{D42FCB09-D5DA-40AC-8233-B3A8675469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5" y="5310188"/>
                        <a:ext cx="83026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5">
            <a:extLst>
              <a:ext uri="{FF2B5EF4-FFF2-40B4-BE49-F238E27FC236}">
                <a16:creationId xmlns:a16="http://schemas.microsoft.com/office/drawing/2014/main" id="{E1EFB92B-A129-4E16-A22D-7570C04D79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74925" y="5300663"/>
          <a:ext cx="668338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317087" imgH="164885" progId="Equation.DSMT4">
                  <p:embed/>
                </p:oleObj>
              </mc:Choice>
              <mc:Fallback>
                <p:oleObj name="Equation" r:id="rId29" imgW="317087" imgH="164885" progId="Equation.DSMT4">
                  <p:embed/>
                  <p:pic>
                    <p:nvPicPr>
                      <p:cNvPr id="23" name="Object 15">
                        <a:extLst>
                          <a:ext uri="{FF2B5EF4-FFF2-40B4-BE49-F238E27FC236}">
                            <a16:creationId xmlns:a16="http://schemas.microsoft.com/office/drawing/2014/main" id="{E1EFB92B-A129-4E16-A22D-7570C04D79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4925" y="5300663"/>
                        <a:ext cx="668338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1">
            <a:extLst>
              <a:ext uri="{FF2B5EF4-FFF2-40B4-BE49-F238E27FC236}">
                <a16:creationId xmlns:a16="http://schemas.microsoft.com/office/drawing/2014/main" id="{EAC1919F-288F-4C79-B101-60D7191D79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9963" y="2324100"/>
          <a:ext cx="777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368140" imgH="203112" progId="Equation.DSMT4">
                  <p:embed/>
                </p:oleObj>
              </mc:Choice>
              <mc:Fallback>
                <p:oleObj name="Equation" r:id="rId31" imgW="368140" imgH="203112" progId="Equation.DSMT4">
                  <p:embed/>
                  <p:pic>
                    <p:nvPicPr>
                      <p:cNvPr id="24" name="Object 21">
                        <a:extLst>
                          <a:ext uri="{FF2B5EF4-FFF2-40B4-BE49-F238E27FC236}">
                            <a16:creationId xmlns:a16="http://schemas.microsoft.com/office/drawing/2014/main" id="{EAC1919F-288F-4C79-B101-60D7191D79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9963" y="2324100"/>
                        <a:ext cx="7778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2">
            <a:extLst>
              <a:ext uri="{FF2B5EF4-FFF2-40B4-BE49-F238E27FC236}">
                <a16:creationId xmlns:a16="http://schemas.microsoft.com/office/drawing/2014/main" id="{10378B37-8ED9-4D18-8B56-E7A265E436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08475" y="2384425"/>
          <a:ext cx="8302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393359" imgH="177646" progId="Equation.DSMT4">
                  <p:embed/>
                </p:oleObj>
              </mc:Choice>
              <mc:Fallback>
                <p:oleObj name="Equation" r:id="rId32" imgW="393359" imgH="177646" progId="Equation.DSMT4">
                  <p:embed/>
                  <p:pic>
                    <p:nvPicPr>
                      <p:cNvPr id="25" name="Object 22">
                        <a:extLst>
                          <a:ext uri="{FF2B5EF4-FFF2-40B4-BE49-F238E27FC236}">
                            <a16:creationId xmlns:a16="http://schemas.microsoft.com/office/drawing/2014/main" id="{10378B37-8ED9-4D18-8B56-E7A265E436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8475" y="2384425"/>
                        <a:ext cx="83026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3">
            <a:extLst>
              <a:ext uri="{FF2B5EF4-FFF2-40B4-BE49-F238E27FC236}">
                <a16:creationId xmlns:a16="http://schemas.microsoft.com/office/drawing/2014/main" id="{B733BB2A-FA89-4EB0-8E47-B57DD95C91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4625" y="2374900"/>
          <a:ext cx="668338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317087" imgH="164885" progId="Equation.DSMT4">
                  <p:embed/>
                </p:oleObj>
              </mc:Choice>
              <mc:Fallback>
                <p:oleObj name="Equation" r:id="rId33" imgW="317087" imgH="164885" progId="Equation.DSMT4">
                  <p:embed/>
                  <p:pic>
                    <p:nvPicPr>
                      <p:cNvPr id="26" name="Object 23">
                        <a:extLst>
                          <a:ext uri="{FF2B5EF4-FFF2-40B4-BE49-F238E27FC236}">
                            <a16:creationId xmlns:a16="http://schemas.microsoft.com/office/drawing/2014/main" id="{B733BB2A-FA89-4EB0-8E47-B57DD95C91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25" y="2374900"/>
                        <a:ext cx="668338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C18D7EBB-F945-425C-A6D4-F29B1DE1BE16}"/>
              </a:ext>
            </a:extLst>
          </p:cNvPr>
          <p:cNvSpPr txBox="1"/>
          <p:nvPr/>
        </p:nvSpPr>
        <p:spPr>
          <a:xfrm>
            <a:off x="4002088" y="2940050"/>
            <a:ext cx="4335462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sz="2200" dirty="0">
                <a:solidFill>
                  <a:srgbClr val="FF0000"/>
                </a:solidFill>
                <a:latin typeface="+mj-lt"/>
                <a:cs typeface="Arial" charset="0"/>
              </a:rPr>
              <a:t>Another method for multiplying two binomials is by using FOIL</a:t>
            </a:r>
          </a:p>
        </p:txBody>
      </p:sp>
      <p:graphicFrame>
        <p:nvGraphicFramePr>
          <p:cNvPr id="28" name="Object 24">
            <a:extLst>
              <a:ext uri="{FF2B5EF4-FFF2-40B4-BE49-F238E27FC236}">
                <a16:creationId xmlns:a16="http://schemas.microsoft.com/office/drawing/2014/main" id="{1D2F150A-03DA-4A4B-96C3-A610952E03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6600" y="4206875"/>
          <a:ext cx="201453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952087" imgH="253890" progId="Equation.DSMT4">
                  <p:embed/>
                </p:oleObj>
              </mc:Choice>
              <mc:Fallback>
                <p:oleObj name="Equation" r:id="rId34" imgW="952087" imgH="253890" progId="Equation.DSMT4">
                  <p:embed/>
                  <p:pic>
                    <p:nvPicPr>
                      <p:cNvPr id="28" name="Object 24">
                        <a:extLst>
                          <a:ext uri="{FF2B5EF4-FFF2-40B4-BE49-F238E27FC236}">
                            <a16:creationId xmlns:a16="http://schemas.microsoft.com/office/drawing/2014/main" id="{1D2F150A-03DA-4A4B-96C3-A610952E03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6600" y="4206875"/>
                        <a:ext cx="2014538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AE2A99D2-14E4-4B91-A29D-A7FA191E1841}"/>
              </a:ext>
            </a:extLst>
          </p:cNvPr>
          <p:cNvSpPr txBox="1"/>
          <p:nvPr/>
        </p:nvSpPr>
        <p:spPr>
          <a:xfrm>
            <a:off x="7489825" y="4343400"/>
            <a:ext cx="90170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sz="2200" b="1" dirty="0">
                <a:solidFill>
                  <a:srgbClr val="FF0000"/>
                </a:solidFill>
                <a:latin typeface="+mj-lt"/>
                <a:cs typeface="Arial" charset="0"/>
              </a:rPr>
              <a:t>F</a:t>
            </a:r>
            <a:r>
              <a:rPr lang="en-CA" sz="2200" dirty="0">
                <a:latin typeface="+mj-lt"/>
                <a:cs typeface="Arial" charset="0"/>
              </a:rPr>
              <a:t>irst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669AAB3-AEB8-4619-8660-AED564402238}"/>
              </a:ext>
            </a:extLst>
          </p:cNvPr>
          <p:cNvSpPr txBox="1"/>
          <p:nvPr/>
        </p:nvSpPr>
        <p:spPr>
          <a:xfrm>
            <a:off x="7478713" y="4819650"/>
            <a:ext cx="1355725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sz="2200" b="1" dirty="0">
                <a:solidFill>
                  <a:srgbClr val="FF0000"/>
                </a:solidFill>
                <a:latin typeface="+mj-lt"/>
                <a:cs typeface="Arial" charset="0"/>
              </a:rPr>
              <a:t>O</a:t>
            </a:r>
            <a:r>
              <a:rPr lang="en-CA" sz="2200" dirty="0">
                <a:latin typeface="+mj-lt"/>
                <a:cs typeface="Arial" charset="0"/>
              </a:rPr>
              <a:t>utside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9C6459E-5C56-4998-95F7-1FAD740089B8}"/>
              </a:ext>
            </a:extLst>
          </p:cNvPr>
          <p:cNvSpPr txBox="1"/>
          <p:nvPr/>
        </p:nvSpPr>
        <p:spPr>
          <a:xfrm>
            <a:off x="7535863" y="5322888"/>
            <a:ext cx="1355725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sz="2200" b="1" dirty="0">
                <a:solidFill>
                  <a:srgbClr val="FF0000"/>
                </a:solidFill>
                <a:latin typeface="+mj-lt"/>
                <a:cs typeface="Arial" charset="0"/>
              </a:rPr>
              <a:t>I</a:t>
            </a:r>
            <a:r>
              <a:rPr lang="en-CA" sz="2200" dirty="0">
                <a:latin typeface="+mj-lt"/>
                <a:cs typeface="Arial" charset="0"/>
              </a:rPr>
              <a:t>nside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3C60AE1-3AEC-4278-B79B-CBC1BC3EAD78}"/>
              </a:ext>
            </a:extLst>
          </p:cNvPr>
          <p:cNvSpPr txBox="1"/>
          <p:nvPr/>
        </p:nvSpPr>
        <p:spPr>
          <a:xfrm>
            <a:off x="7524750" y="5854700"/>
            <a:ext cx="1355725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sz="2200" b="1" dirty="0">
                <a:solidFill>
                  <a:srgbClr val="FF0000"/>
                </a:solidFill>
                <a:latin typeface="+mj-lt"/>
                <a:cs typeface="Arial" charset="0"/>
              </a:rPr>
              <a:t>L</a:t>
            </a:r>
            <a:r>
              <a:rPr lang="en-CA" sz="2200" dirty="0">
                <a:latin typeface="+mj-lt"/>
                <a:cs typeface="Arial" charset="0"/>
              </a:rPr>
              <a:t>ast</a:t>
            </a:r>
          </a:p>
        </p:txBody>
      </p:sp>
      <p:sp>
        <p:nvSpPr>
          <p:cNvPr id="33" name="Freeform 34">
            <a:extLst>
              <a:ext uri="{FF2B5EF4-FFF2-40B4-BE49-F238E27FC236}">
                <a16:creationId xmlns:a16="http://schemas.microsoft.com/office/drawing/2014/main" id="{7E7E6AF4-5E84-4B2E-B33C-AC73EC1F52EE}"/>
              </a:ext>
            </a:extLst>
          </p:cNvPr>
          <p:cNvSpPr/>
          <p:nvPr/>
        </p:nvSpPr>
        <p:spPr>
          <a:xfrm>
            <a:off x="4818063" y="3956050"/>
            <a:ext cx="977900" cy="338138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" name="Freeform 35">
            <a:extLst>
              <a:ext uri="{FF2B5EF4-FFF2-40B4-BE49-F238E27FC236}">
                <a16:creationId xmlns:a16="http://schemas.microsoft.com/office/drawing/2014/main" id="{E6D35A84-E8A1-46E6-B352-4B26B54AF089}"/>
              </a:ext>
            </a:extLst>
          </p:cNvPr>
          <p:cNvSpPr/>
          <p:nvPr/>
        </p:nvSpPr>
        <p:spPr>
          <a:xfrm>
            <a:off x="4826000" y="3984625"/>
            <a:ext cx="1466850" cy="338138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5" name="Freeform 37">
            <a:extLst>
              <a:ext uri="{FF2B5EF4-FFF2-40B4-BE49-F238E27FC236}">
                <a16:creationId xmlns:a16="http://schemas.microsoft.com/office/drawing/2014/main" id="{640FA48A-B2B5-4062-94AB-5FAD03B5E9B6}"/>
              </a:ext>
            </a:extLst>
          </p:cNvPr>
          <p:cNvSpPr/>
          <p:nvPr/>
        </p:nvSpPr>
        <p:spPr>
          <a:xfrm>
            <a:off x="5373688" y="3960813"/>
            <a:ext cx="517525" cy="338137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6" name="Freeform 38">
            <a:extLst>
              <a:ext uri="{FF2B5EF4-FFF2-40B4-BE49-F238E27FC236}">
                <a16:creationId xmlns:a16="http://schemas.microsoft.com/office/drawing/2014/main" id="{32EABB45-1A18-4A6E-ADA4-D3352BAF8868}"/>
              </a:ext>
            </a:extLst>
          </p:cNvPr>
          <p:cNvSpPr/>
          <p:nvPr/>
        </p:nvSpPr>
        <p:spPr>
          <a:xfrm>
            <a:off x="5381625" y="3989388"/>
            <a:ext cx="952500" cy="338137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7" name="Object 28">
            <a:extLst>
              <a:ext uri="{FF2B5EF4-FFF2-40B4-BE49-F238E27FC236}">
                <a16:creationId xmlns:a16="http://schemas.microsoft.com/office/drawing/2014/main" id="{4E161F83-B819-4B58-8D5E-3810385C6C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29088" y="4745038"/>
          <a:ext cx="777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368140" imgH="203112" progId="Equation.DSMT4">
                  <p:embed/>
                </p:oleObj>
              </mc:Choice>
              <mc:Fallback>
                <p:oleObj name="Equation" r:id="rId35" imgW="368140" imgH="203112" progId="Equation.DSMT4">
                  <p:embed/>
                  <p:pic>
                    <p:nvPicPr>
                      <p:cNvPr id="37" name="Object 28">
                        <a:extLst>
                          <a:ext uri="{FF2B5EF4-FFF2-40B4-BE49-F238E27FC236}">
                            <a16:creationId xmlns:a16="http://schemas.microsoft.com/office/drawing/2014/main" id="{4E161F83-B819-4B58-8D5E-3810385C6C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9088" y="4745038"/>
                        <a:ext cx="7778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9">
            <a:extLst>
              <a:ext uri="{FF2B5EF4-FFF2-40B4-BE49-F238E27FC236}">
                <a16:creationId xmlns:a16="http://schemas.microsoft.com/office/drawing/2014/main" id="{974E34BB-C364-45BA-B523-6A2B273E69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99025" y="4787900"/>
          <a:ext cx="696913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329914" imgH="177646" progId="Equation.DSMT4">
                  <p:embed/>
                </p:oleObj>
              </mc:Choice>
              <mc:Fallback>
                <p:oleObj name="Equation" r:id="rId37" imgW="329914" imgH="177646" progId="Equation.DSMT4">
                  <p:embed/>
                  <p:pic>
                    <p:nvPicPr>
                      <p:cNvPr id="38" name="Object 29">
                        <a:extLst>
                          <a:ext uri="{FF2B5EF4-FFF2-40B4-BE49-F238E27FC236}">
                            <a16:creationId xmlns:a16="http://schemas.microsoft.com/office/drawing/2014/main" id="{974E34BB-C364-45BA-B523-6A2B273E69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9025" y="4787900"/>
                        <a:ext cx="696913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0">
            <a:extLst>
              <a:ext uri="{FF2B5EF4-FFF2-40B4-BE49-F238E27FC236}">
                <a16:creationId xmlns:a16="http://schemas.microsoft.com/office/drawing/2014/main" id="{56DCDF8D-B03F-4DA1-ADF3-B9C3540A66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97538" y="4791075"/>
          <a:ext cx="696912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329914" imgH="177646" progId="Equation.DSMT4">
                  <p:embed/>
                </p:oleObj>
              </mc:Choice>
              <mc:Fallback>
                <p:oleObj name="Equation" r:id="rId39" imgW="329914" imgH="177646" progId="Equation.DSMT4">
                  <p:embed/>
                  <p:pic>
                    <p:nvPicPr>
                      <p:cNvPr id="39" name="Object 30">
                        <a:extLst>
                          <a:ext uri="{FF2B5EF4-FFF2-40B4-BE49-F238E27FC236}">
                            <a16:creationId xmlns:a16="http://schemas.microsoft.com/office/drawing/2014/main" id="{56DCDF8D-B03F-4DA1-ADF3-B9C3540A66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7538" y="4791075"/>
                        <a:ext cx="696912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1">
            <a:extLst>
              <a:ext uri="{FF2B5EF4-FFF2-40B4-BE49-F238E27FC236}">
                <a16:creationId xmlns:a16="http://schemas.microsoft.com/office/drawing/2014/main" id="{26078676-E990-4F45-9AE0-86C946E9ED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94463" y="4779963"/>
          <a:ext cx="671512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317087" imgH="164885" progId="Equation.DSMT4">
                  <p:embed/>
                </p:oleObj>
              </mc:Choice>
              <mc:Fallback>
                <p:oleObj name="Equation" r:id="rId41" imgW="317087" imgH="164885" progId="Equation.DSMT4">
                  <p:embed/>
                  <p:pic>
                    <p:nvPicPr>
                      <p:cNvPr id="40" name="Object 31">
                        <a:extLst>
                          <a:ext uri="{FF2B5EF4-FFF2-40B4-BE49-F238E27FC236}">
                            <a16:creationId xmlns:a16="http://schemas.microsoft.com/office/drawing/2014/main" id="{26078676-E990-4F45-9AE0-86C946E9ED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4463" y="4779963"/>
                        <a:ext cx="671512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32">
            <a:extLst>
              <a:ext uri="{FF2B5EF4-FFF2-40B4-BE49-F238E27FC236}">
                <a16:creationId xmlns:a16="http://schemas.microsoft.com/office/drawing/2014/main" id="{66C6D385-3A14-4C58-94A0-EA79B92A04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41788" y="5349875"/>
          <a:ext cx="777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368140" imgH="203112" progId="Equation.DSMT4">
                  <p:embed/>
                </p:oleObj>
              </mc:Choice>
              <mc:Fallback>
                <p:oleObj name="Equation" r:id="rId43" imgW="368140" imgH="203112" progId="Equation.DSMT4">
                  <p:embed/>
                  <p:pic>
                    <p:nvPicPr>
                      <p:cNvPr id="41" name="Object 32">
                        <a:extLst>
                          <a:ext uri="{FF2B5EF4-FFF2-40B4-BE49-F238E27FC236}">
                            <a16:creationId xmlns:a16="http://schemas.microsoft.com/office/drawing/2014/main" id="{66C6D385-3A14-4C58-94A0-EA79B92A04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1788" y="5349875"/>
                        <a:ext cx="7778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33">
            <a:extLst>
              <a:ext uri="{FF2B5EF4-FFF2-40B4-BE49-F238E27FC236}">
                <a16:creationId xmlns:a16="http://schemas.microsoft.com/office/drawing/2014/main" id="{AD6B80ED-5BB6-45F6-BF81-470B687AC4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40300" y="5395913"/>
          <a:ext cx="8302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393359" imgH="177646" progId="Equation.DSMT4">
                  <p:embed/>
                </p:oleObj>
              </mc:Choice>
              <mc:Fallback>
                <p:oleObj name="Equation" r:id="rId44" imgW="393359" imgH="177646" progId="Equation.DSMT4">
                  <p:embed/>
                  <p:pic>
                    <p:nvPicPr>
                      <p:cNvPr id="42" name="Object 33">
                        <a:extLst>
                          <a:ext uri="{FF2B5EF4-FFF2-40B4-BE49-F238E27FC236}">
                            <a16:creationId xmlns:a16="http://schemas.microsoft.com/office/drawing/2014/main" id="{AD6B80ED-5BB6-45F6-BF81-470B687AC46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0300" y="5395913"/>
                        <a:ext cx="83026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34">
            <a:extLst>
              <a:ext uri="{FF2B5EF4-FFF2-40B4-BE49-F238E27FC236}">
                <a16:creationId xmlns:a16="http://schemas.microsoft.com/office/drawing/2014/main" id="{D1AA39ED-219F-4557-BF02-EC4E71F312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86450" y="5386388"/>
          <a:ext cx="668338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317087" imgH="164885" progId="Equation.DSMT4">
                  <p:embed/>
                </p:oleObj>
              </mc:Choice>
              <mc:Fallback>
                <p:oleObj name="Equation" r:id="rId45" imgW="317087" imgH="164885" progId="Equation.DSMT4">
                  <p:embed/>
                  <p:pic>
                    <p:nvPicPr>
                      <p:cNvPr id="43" name="Object 34">
                        <a:extLst>
                          <a:ext uri="{FF2B5EF4-FFF2-40B4-BE49-F238E27FC236}">
                            <a16:creationId xmlns:a16="http://schemas.microsoft.com/office/drawing/2014/main" id="{D1AA39ED-219F-4557-BF02-EC4E71F312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6450" y="5386388"/>
                        <a:ext cx="668338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807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81481E-6 L -0.17187 0.24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94" y="1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7.40741E-7 L -0.0882 0.1020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10" y="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7" grpId="0"/>
      <p:bldP spid="29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30CF3-44F3-4D56-B20C-AB0CDAE6A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75" y="247650"/>
            <a:ext cx="7467600" cy="654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Practice: Expand the binomials</a:t>
            </a:r>
          </a:p>
        </p:txBody>
      </p:sp>
      <p:graphicFrame>
        <p:nvGraphicFramePr>
          <p:cNvPr id="7170" name="Object 4">
            <a:extLst>
              <a:ext uri="{FF2B5EF4-FFF2-40B4-BE49-F238E27FC236}">
                <a16:creationId xmlns:a16="http://schemas.microsoft.com/office/drawing/2014/main" id="{F2A9A8A7-231D-4BA9-875B-F0BAB12961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1800" y="1409700"/>
          <a:ext cx="233838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04900" imgH="254000" progId="Equation.DSMT4">
                  <p:embed/>
                </p:oleObj>
              </mc:Choice>
              <mc:Fallback>
                <p:oleObj name="Equation" r:id="rId3" imgW="1104900" imgH="254000" progId="Equation.DSMT4">
                  <p:embed/>
                  <p:pic>
                    <p:nvPicPr>
                      <p:cNvPr id="7170" name="Object 4">
                        <a:extLst>
                          <a:ext uri="{FF2B5EF4-FFF2-40B4-BE49-F238E27FC236}">
                            <a16:creationId xmlns:a16="http://schemas.microsoft.com/office/drawing/2014/main" id="{F2A9A8A7-231D-4BA9-875B-F0BAB12961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409700"/>
                        <a:ext cx="2338388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5">
            <a:extLst>
              <a:ext uri="{FF2B5EF4-FFF2-40B4-BE49-F238E27FC236}">
                <a16:creationId xmlns:a16="http://schemas.microsoft.com/office/drawing/2014/main" id="{2E729191-A5F1-4EC1-A780-A03C161EE8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84688" y="1439863"/>
          <a:ext cx="26860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9449" imgH="253890" progId="Equation.DSMT4">
                  <p:embed/>
                </p:oleObj>
              </mc:Choice>
              <mc:Fallback>
                <p:oleObj name="Equation" r:id="rId5" imgW="1269449" imgH="253890" progId="Equation.DSMT4">
                  <p:embed/>
                  <p:pic>
                    <p:nvPicPr>
                      <p:cNvPr id="7171" name="Object 5">
                        <a:extLst>
                          <a:ext uri="{FF2B5EF4-FFF2-40B4-BE49-F238E27FC236}">
                            <a16:creationId xmlns:a16="http://schemas.microsoft.com/office/drawing/2014/main" id="{2E729191-A5F1-4EC1-A780-A03C161EE8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4688" y="1439863"/>
                        <a:ext cx="26860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6">
            <a:extLst>
              <a:ext uri="{FF2B5EF4-FFF2-40B4-BE49-F238E27FC236}">
                <a16:creationId xmlns:a16="http://schemas.microsoft.com/office/drawing/2014/main" id="{C750DE20-E6CB-4077-8BCE-C3687D6717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563" y="3552825"/>
          <a:ext cx="48895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311400" imgH="254000" progId="Equation.DSMT4">
                  <p:embed/>
                </p:oleObj>
              </mc:Choice>
              <mc:Fallback>
                <p:oleObj name="Equation" r:id="rId7" imgW="2311400" imgH="254000" progId="Equation.DSMT4">
                  <p:embed/>
                  <p:pic>
                    <p:nvPicPr>
                      <p:cNvPr id="7172" name="Object 6">
                        <a:extLst>
                          <a:ext uri="{FF2B5EF4-FFF2-40B4-BE49-F238E27FC236}">
                            <a16:creationId xmlns:a16="http://schemas.microsoft.com/office/drawing/2014/main" id="{C750DE20-E6CB-4077-8BCE-C3687D6717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3" y="3552825"/>
                        <a:ext cx="488950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 6">
            <a:extLst>
              <a:ext uri="{FF2B5EF4-FFF2-40B4-BE49-F238E27FC236}">
                <a16:creationId xmlns:a16="http://schemas.microsoft.com/office/drawing/2014/main" id="{506C9040-0F6C-43FB-8F62-3E4392AF44CF}"/>
              </a:ext>
            </a:extLst>
          </p:cNvPr>
          <p:cNvSpPr/>
          <p:nvPr/>
        </p:nvSpPr>
        <p:spPr>
          <a:xfrm>
            <a:off x="1023938" y="1144588"/>
            <a:ext cx="977900" cy="338137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D033CDA4-45AA-45DF-AC92-066AD81D21B2}"/>
              </a:ext>
            </a:extLst>
          </p:cNvPr>
          <p:cNvSpPr/>
          <p:nvPr/>
        </p:nvSpPr>
        <p:spPr>
          <a:xfrm>
            <a:off x="1031875" y="1173163"/>
            <a:ext cx="1466850" cy="338137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B9CA8A7C-8747-4980-8E50-022894F81221}"/>
              </a:ext>
            </a:extLst>
          </p:cNvPr>
          <p:cNvSpPr/>
          <p:nvPr/>
        </p:nvSpPr>
        <p:spPr>
          <a:xfrm>
            <a:off x="1579563" y="1149350"/>
            <a:ext cx="517525" cy="338138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DAF9EE76-1F45-44A9-A673-8EC2D0FCF269}"/>
              </a:ext>
            </a:extLst>
          </p:cNvPr>
          <p:cNvSpPr/>
          <p:nvPr/>
        </p:nvSpPr>
        <p:spPr>
          <a:xfrm>
            <a:off x="1587500" y="1177925"/>
            <a:ext cx="952500" cy="338138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1" name="Object 7">
            <a:extLst>
              <a:ext uri="{FF2B5EF4-FFF2-40B4-BE49-F238E27FC236}">
                <a16:creationId xmlns:a16="http://schemas.microsoft.com/office/drawing/2014/main" id="{26228816-1371-42BF-A3D2-DCDC0F22D7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963" y="1933575"/>
          <a:ext cx="777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68140" imgH="203112" progId="Equation.DSMT4">
                  <p:embed/>
                </p:oleObj>
              </mc:Choice>
              <mc:Fallback>
                <p:oleObj name="Equation" r:id="rId9" imgW="368140" imgH="203112" progId="Equation.DSMT4">
                  <p:embed/>
                  <p:pic>
                    <p:nvPicPr>
                      <p:cNvPr id="11" name="Object 7">
                        <a:extLst>
                          <a:ext uri="{FF2B5EF4-FFF2-40B4-BE49-F238E27FC236}">
                            <a16:creationId xmlns:a16="http://schemas.microsoft.com/office/drawing/2014/main" id="{26228816-1371-42BF-A3D2-DCDC0F22D7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1933575"/>
                        <a:ext cx="7778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8">
            <a:extLst>
              <a:ext uri="{FF2B5EF4-FFF2-40B4-BE49-F238E27FC236}">
                <a16:creationId xmlns:a16="http://schemas.microsoft.com/office/drawing/2014/main" id="{3B5AE51F-1568-4CEB-A446-55D67763BB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93788" y="1976438"/>
          <a:ext cx="7239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42603" imgH="177646" progId="Equation.DSMT4">
                  <p:embed/>
                </p:oleObj>
              </mc:Choice>
              <mc:Fallback>
                <p:oleObj name="Equation" r:id="rId11" imgW="342603" imgH="177646" progId="Equation.DSMT4">
                  <p:embed/>
                  <p:pic>
                    <p:nvPicPr>
                      <p:cNvPr id="12" name="Object 8">
                        <a:extLst>
                          <a:ext uri="{FF2B5EF4-FFF2-40B4-BE49-F238E27FC236}">
                            <a16:creationId xmlns:a16="http://schemas.microsoft.com/office/drawing/2014/main" id="{3B5AE51F-1568-4CEB-A446-55D67763BB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3788" y="1976438"/>
                        <a:ext cx="723900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9">
            <a:extLst>
              <a:ext uri="{FF2B5EF4-FFF2-40B4-BE49-F238E27FC236}">
                <a16:creationId xmlns:a16="http://schemas.microsoft.com/office/drawing/2014/main" id="{F6B198A5-CA7F-4159-BA28-547E417A1A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2788" y="2046288"/>
          <a:ext cx="509587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41195" imgH="139639" progId="Equation.DSMT4">
                  <p:embed/>
                </p:oleObj>
              </mc:Choice>
              <mc:Fallback>
                <p:oleObj name="Equation" r:id="rId13" imgW="241195" imgH="139639" progId="Equation.DSMT4">
                  <p:embed/>
                  <p:pic>
                    <p:nvPicPr>
                      <p:cNvPr id="13" name="Object 9">
                        <a:extLst>
                          <a:ext uri="{FF2B5EF4-FFF2-40B4-BE49-F238E27FC236}">
                            <a16:creationId xmlns:a16="http://schemas.microsoft.com/office/drawing/2014/main" id="{F6B198A5-CA7F-4159-BA28-547E417A1A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2788" y="2046288"/>
                        <a:ext cx="509587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>
            <a:extLst>
              <a:ext uri="{FF2B5EF4-FFF2-40B4-BE49-F238E27FC236}">
                <a16:creationId xmlns:a16="http://schemas.microsoft.com/office/drawing/2014/main" id="{CFCF0EDA-9375-4283-93E7-9A6760A23F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1763" y="1970088"/>
          <a:ext cx="5365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53670" imgH="177569" progId="Equation.DSMT4">
                  <p:embed/>
                </p:oleObj>
              </mc:Choice>
              <mc:Fallback>
                <p:oleObj name="Equation" r:id="rId15" imgW="253670" imgH="177569" progId="Equation.DSMT4">
                  <p:embed/>
                  <p:pic>
                    <p:nvPicPr>
                      <p:cNvPr id="14" name="Object 10">
                        <a:extLst>
                          <a:ext uri="{FF2B5EF4-FFF2-40B4-BE49-F238E27FC236}">
                            <a16:creationId xmlns:a16="http://schemas.microsoft.com/office/drawing/2014/main" id="{CFCF0EDA-9375-4283-93E7-9A6760A23F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1763" y="1970088"/>
                        <a:ext cx="536575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1">
            <a:extLst>
              <a:ext uri="{FF2B5EF4-FFF2-40B4-BE49-F238E27FC236}">
                <a16:creationId xmlns:a16="http://schemas.microsoft.com/office/drawing/2014/main" id="{94489D63-5F98-4059-BB92-82BBF55BFF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250" y="2538413"/>
          <a:ext cx="777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68140" imgH="203112" progId="Equation.DSMT4">
                  <p:embed/>
                </p:oleObj>
              </mc:Choice>
              <mc:Fallback>
                <p:oleObj name="Equation" r:id="rId17" imgW="368140" imgH="203112" progId="Equation.DSMT4">
                  <p:embed/>
                  <p:pic>
                    <p:nvPicPr>
                      <p:cNvPr id="15" name="Object 11">
                        <a:extLst>
                          <a:ext uri="{FF2B5EF4-FFF2-40B4-BE49-F238E27FC236}">
                            <a16:creationId xmlns:a16="http://schemas.microsoft.com/office/drawing/2014/main" id="{94489D63-5F98-4059-BB92-82BBF55BFF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" y="2538413"/>
                        <a:ext cx="7778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2">
            <a:extLst>
              <a:ext uri="{FF2B5EF4-FFF2-40B4-BE49-F238E27FC236}">
                <a16:creationId xmlns:a16="http://schemas.microsoft.com/office/drawing/2014/main" id="{4629B053-2E97-49E5-8783-1682CAC8C9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35063" y="2584450"/>
          <a:ext cx="8572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05872" imgH="177569" progId="Equation.DSMT4">
                  <p:embed/>
                </p:oleObj>
              </mc:Choice>
              <mc:Fallback>
                <p:oleObj name="Equation" r:id="rId19" imgW="405872" imgH="177569" progId="Equation.DSMT4">
                  <p:embed/>
                  <p:pic>
                    <p:nvPicPr>
                      <p:cNvPr id="16" name="Object 12">
                        <a:extLst>
                          <a:ext uri="{FF2B5EF4-FFF2-40B4-BE49-F238E27FC236}">
                            <a16:creationId xmlns:a16="http://schemas.microsoft.com/office/drawing/2014/main" id="{4629B053-2E97-49E5-8783-1682CAC8C9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063" y="2584450"/>
                        <a:ext cx="85725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3">
            <a:extLst>
              <a:ext uri="{FF2B5EF4-FFF2-40B4-BE49-F238E27FC236}">
                <a16:creationId xmlns:a16="http://schemas.microsoft.com/office/drawing/2014/main" id="{CF72ED10-1CDF-40A0-8C8E-F70BA0FD8B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60588" y="2562225"/>
          <a:ext cx="534987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53670" imgH="177569" progId="Equation.DSMT4">
                  <p:embed/>
                </p:oleObj>
              </mc:Choice>
              <mc:Fallback>
                <p:oleObj name="Equation" r:id="rId21" imgW="253670" imgH="177569" progId="Equation.DSMT4">
                  <p:embed/>
                  <p:pic>
                    <p:nvPicPr>
                      <p:cNvPr id="17" name="Object 13">
                        <a:extLst>
                          <a:ext uri="{FF2B5EF4-FFF2-40B4-BE49-F238E27FC236}">
                            <a16:creationId xmlns:a16="http://schemas.microsoft.com/office/drawing/2014/main" id="{CF72ED10-1CDF-40A0-8C8E-F70BA0FD8B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8" y="2562225"/>
                        <a:ext cx="534987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Freeform 27">
            <a:extLst>
              <a:ext uri="{FF2B5EF4-FFF2-40B4-BE49-F238E27FC236}">
                <a16:creationId xmlns:a16="http://schemas.microsoft.com/office/drawing/2014/main" id="{874ABF41-241B-4E98-8E38-6232D54CC498}"/>
              </a:ext>
            </a:extLst>
          </p:cNvPr>
          <p:cNvSpPr/>
          <p:nvPr/>
        </p:nvSpPr>
        <p:spPr>
          <a:xfrm>
            <a:off x="5326063" y="1174750"/>
            <a:ext cx="976312" cy="338138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F8CC5CCB-1AF3-455B-8BAD-27A09F642B61}"/>
              </a:ext>
            </a:extLst>
          </p:cNvPr>
          <p:cNvSpPr/>
          <p:nvPr/>
        </p:nvSpPr>
        <p:spPr>
          <a:xfrm>
            <a:off x="5334000" y="1203325"/>
            <a:ext cx="1466850" cy="338138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37EED8B3-F063-46E9-8BE4-2B7B1256B83D}"/>
              </a:ext>
            </a:extLst>
          </p:cNvPr>
          <p:cNvSpPr/>
          <p:nvPr/>
        </p:nvSpPr>
        <p:spPr>
          <a:xfrm>
            <a:off x="5881688" y="1179513"/>
            <a:ext cx="517525" cy="336550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274E9D26-EDFC-425D-B9C4-A80F6F0C1C1D}"/>
              </a:ext>
            </a:extLst>
          </p:cNvPr>
          <p:cNvSpPr/>
          <p:nvPr/>
        </p:nvSpPr>
        <p:spPr>
          <a:xfrm>
            <a:off x="5889625" y="1208088"/>
            <a:ext cx="950913" cy="336550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2" name="Object 21">
            <a:extLst>
              <a:ext uri="{FF2B5EF4-FFF2-40B4-BE49-F238E27FC236}">
                <a16:creationId xmlns:a16="http://schemas.microsoft.com/office/drawing/2014/main" id="{8779E260-14DE-4FC8-9B4F-09A92BDBAF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0413" y="1962150"/>
          <a:ext cx="9112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431613" imgH="203112" progId="Equation.DSMT4">
                  <p:embed/>
                </p:oleObj>
              </mc:Choice>
              <mc:Fallback>
                <p:oleObj name="Equation" r:id="rId23" imgW="431613" imgH="203112" progId="Equation.DSMT4">
                  <p:embed/>
                  <p:pic>
                    <p:nvPicPr>
                      <p:cNvPr id="32" name="Object 21">
                        <a:extLst>
                          <a:ext uri="{FF2B5EF4-FFF2-40B4-BE49-F238E27FC236}">
                            <a16:creationId xmlns:a16="http://schemas.microsoft.com/office/drawing/2014/main" id="{8779E260-14DE-4FC8-9B4F-09A92BDBAF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1962150"/>
                        <a:ext cx="9112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2">
            <a:extLst>
              <a:ext uri="{FF2B5EF4-FFF2-40B4-BE49-F238E27FC236}">
                <a16:creationId xmlns:a16="http://schemas.microsoft.com/office/drawing/2014/main" id="{70906822-1698-4BDB-AA4F-7BDCAEB853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0" y="2006600"/>
          <a:ext cx="858838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405872" imgH="177569" progId="Equation.DSMT4">
                  <p:embed/>
                </p:oleObj>
              </mc:Choice>
              <mc:Fallback>
                <p:oleObj name="Equation" r:id="rId25" imgW="405872" imgH="177569" progId="Equation.DSMT4">
                  <p:embed/>
                  <p:pic>
                    <p:nvPicPr>
                      <p:cNvPr id="33" name="Object 22">
                        <a:extLst>
                          <a:ext uri="{FF2B5EF4-FFF2-40B4-BE49-F238E27FC236}">
                            <a16:creationId xmlns:a16="http://schemas.microsoft.com/office/drawing/2014/main" id="{70906822-1698-4BDB-AA4F-7BDCAEB853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06600"/>
                        <a:ext cx="858838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3">
            <a:extLst>
              <a:ext uri="{FF2B5EF4-FFF2-40B4-BE49-F238E27FC236}">
                <a16:creationId xmlns:a16="http://schemas.microsoft.com/office/drawing/2014/main" id="{A72E4FC2-1383-455A-9E86-CC87426BBB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61100" y="2036763"/>
          <a:ext cx="8318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93359" imgH="177646" progId="Equation.DSMT4">
                  <p:embed/>
                </p:oleObj>
              </mc:Choice>
              <mc:Fallback>
                <p:oleObj name="Equation" r:id="rId27" imgW="393359" imgH="177646" progId="Equation.DSMT4">
                  <p:embed/>
                  <p:pic>
                    <p:nvPicPr>
                      <p:cNvPr id="34" name="Object 23">
                        <a:extLst>
                          <a:ext uri="{FF2B5EF4-FFF2-40B4-BE49-F238E27FC236}">
                            <a16:creationId xmlns:a16="http://schemas.microsoft.com/office/drawing/2014/main" id="{A72E4FC2-1383-455A-9E86-CC87426BBB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100" y="2036763"/>
                        <a:ext cx="83185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4">
            <a:extLst>
              <a:ext uri="{FF2B5EF4-FFF2-40B4-BE49-F238E27FC236}">
                <a16:creationId xmlns:a16="http://schemas.microsoft.com/office/drawing/2014/main" id="{602EF813-158D-462C-A1B3-C0662B3363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92963" y="2025650"/>
          <a:ext cx="7239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342603" imgH="177646" progId="Equation.DSMT4">
                  <p:embed/>
                </p:oleObj>
              </mc:Choice>
              <mc:Fallback>
                <p:oleObj name="Equation" r:id="rId29" imgW="342603" imgH="177646" progId="Equation.DSMT4">
                  <p:embed/>
                  <p:pic>
                    <p:nvPicPr>
                      <p:cNvPr id="35" name="Object 24">
                        <a:extLst>
                          <a:ext uri="{FF2B5EF4-FFF2-40B4-BE49-F238E27FC236}">
                            <a16:creationId xmlns:a16="http://schemas.microsoft.com/office/drawing/2014/main" id="{602EF813-158D-462C-A1B3-C0662B3363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2963" y="2025650"/>
                        <a:ext cx="72390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5">
            <a:extLst>
              <a:ext uri="{FF2B5EF4-FFF2-40B4-BE49-F238E27FC236}">
                <a16:creationId xmlns:a16="http://schemas.microsoft.com/office/drawing/2014/main" id="{8E6C82EC-EDB9-412D-823E-37BB8E1718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83113" y="2568575"/>
          <a:ext cx="9112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431613" imgH="203112" progId="Equation.DSMT4">
                  <p:embed/>
                </p:oleObj>
              </mc:Choice>
              <mc:Fallback>
                <p:oleObj name="Equation" r:id="rId31" imgW="431613" imgH="203112" progId="Equation.DSMT4">
                  <p:embed/>
                  <p:pic>
                    <p:nvPicPr>
                      <p:cNvPr id="36" name="Object 25">
                        <a:extLst>
                          <a:ext uri="{FF2B5EF4-FFF2-40B4-BE49-F238E27FC236}">
                            <a16:creationId xmlns:a16="http://schemas.microsoft.com/office/drawing/2014/main" id="{8E6C82EC-EDB9-412D-823E-37BB8E1718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3" y="2568575"/>
                        <a:ext cx="9112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6">
            <a:extLst>
              <a:ext uri="{FF2B5EF4-FFF2-40B4-BE49-F238E27FC236}">
                <a16:creationId xmlns:a16="http://schemas.microsoft.com/office/drawing/2014/main" id="{C8ECE9CF-6097-40D1-90DC-F994BD15FD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5450" y="2614613"/>
          <a:ext cx="8842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418918" imgH="177723" progId="Equation.DSMT4">
                  <p:embed/>
                </p:oleObj>
              </mc:Choice>
              <mc:Fallback>
                <p:oleObj name="Equation" r:id="rId33" imgW="418918" imgH="177723" progId="Equation.DSMT4">
                  <p:embed/>
                  <p:pic>
                    <p:nvPicPr>
                      <p:cNvPr id="37" name="Object 26">
                        <a:extLst>
                          <a:ext uri="{FF2B5EF4-FFF2-40B4-BE49-F238E27FC236}">
                            <a16:creationId xmlns:a16="http://schemas.microsoft.com/office/drawing/2014/main" id="{C8ECE9CF-6097-40D1-90DC-F994BD15FD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50" y="2614613"/>
                        <a:ext cx="88423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7">
            <a:extLst>
              <a:ext uri="{FF2B5EF4-FFF2-40B4-BE49-F238E27FC236}">
                <a16:creationId xmlns:a16="http://schemas.microsoft.com/office/drawing/2014/main" id="{1FD99D32-7BDE-478E-9DB2-1EB60C2C7B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96038" y="2605088"/>
          <a:ext cx="7207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342603" imgH="177646" progId="Equation.DSMT4">
                  <p:embed/>
                </p:oleObj>
              </mc:Choice>
              <mc:Fallback>
                <p:oleObj name="Equation" r:id="rId35" imgW="342603" imgH="177646" progId="Equation.DSMT4">
                  <p:embed/>
                  <p:pic>
                    <p:nvPicPr>
                      <p:cNvPr id="38" name="Object 27">
                        <a:extLst>
                          <a:ext uri="{FF2B5EF4-FFF2-40B4-BE49-F238E27FC236}">
                            <a16:creationId xmlns:a16="http://schemas.microsoft.com/office/drawing/2014/main" id="{1FD99D32-7BDE-478E-9DB2-1EB60C2C7B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6038" y="2605088"/>
                        <a:ext cx="720725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Freeform 38">
            <a:extLst>
              <a:ext uri="{FF2B5EF4-FFF2-40B4-BE49-F238E27FC236}">
                <a16:creationId xmlns:a16="http://schemas.microsoft.com/office/drawing/2014/main" id="{F66B8ED9-B87D-48E9-9285-78491A78159B}"/>
              </a:ext>
            </a:extLst>
          </p:cNvPr>
          <p:cNvSpPr/>
          <p:nvPr/>
        </p:nvSpPr>
        <p:spPr>
          <a:xfrm>
            <a:off x="1084263" y="3305175"/>
            <a:ext cx="976312" cy="338138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47FF1312-C346-43D5-9353-221035013042}"/>
              </a:ext>
            </a:extLst>
          </p:cNvPr>
          <p:cNvSpPr/>
          <p:nvPr/>
        </p:nvSpPr>
        <p:spPr>
          <a:xfrm>
            <a:off x="1092200" y="3333750"/>
            <a:ext cx="1466850" cy="338138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05F99364-6FEA-4D43-A483-F03459F905A0}"/>
              </a:ext>
            </a:extLst>
          </p:cNvPr>
          <p:cNvSpPr/>
          <p:nvPr/>
        </p:nvSpPr>
        <p:spPr>
          <a:xfrm>
            <a:off x="1639888" y="3309938"/>
            <a:ext cx="517525" cy="338137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0B27BB14-E829-4B57-9BD7-29A3B6D110FD}"/>
              </a:ext>
            </a:extLst>
          </p:cNvPr>
          <p:cNvSpPr/>
          <p:nvPr/>
        </p:nvSpPr>
        <p:spPr>
          <a:xfrm>
            <a:off x="1647825" y="3338513"/>
            <a:ext cx="950913" cy="338137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3" name="Object 28">
            <a:extLst>
              <a:ext uri="{FF2B5EF4-FFF2-40B4-BE49-F238E27FC236}">
                <a16:creationId xmlns:a16="http://schemas.microsoft.com/office/drawing/2014/main" id="{674E42E6-1940-4F01-9772-2D3FC8F45D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3700" y="4094163"/>
          <a:ext cx="777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368140" imgH="203112" progId="Equation.DSMT4">
                  <p:embed/>
                </p:oleObj>
              </mc:Choice>
              <mc:Fallback>
                <p:oleObj name="Equation" r:id="rId37" imgW="368140" imgH="203112" progId="Equation.DSMT4">
                  <p:embed/>
                  <p:pic>
                    <p:nvPicPr>
                      <p:cNvPr id="43" name="Object 28">
                        <a:extLst>
                          <a:ext uri="{FF2B5EF4-FFF2-40B4-BE49-F238E27FC236}">
                            <a16:creationId xmlns:a16="http://schemas.microsoft.com/office/drawing/2014/main" id="{674E42E6-1940-4F01-9772-2D3FC8F45D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4094163"/>
                        <a:ext cx="7778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29">
            <a:extLst>
              <a:ext uri="{FF2B5EF4-FFF2-40B4-BE49-F238E27FC236}">
                <a16:creationId xmlns:a16="http://schemas.microsoft.com/office/drawing/2014/main" id="{F51FA8E9-F296-4C41-9554-11034F1701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5538" y="4137025"/>
          <a:ext cx="88582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418918" imgH="177723" progId="Equation.DSMT4">
                  <p:embed/>
                </p:oleObj>
              </mc:Choice>
              <mc:Fallback>
                <p:oleObj name="Equation" r:id="rId39" imgW="418918" imgH="177723" progId="Equation.DSMT4">
                  <p:embed/>
                  <p:pic>
                    <p:nvPicPr>
                      <p:cNvPr id="44" name="Object 29">
                        <a:extLst>
                          <a:ext uri="{FF2B5EF4-FFF2-40B4-BE49-F238E27FC236}">
                            <a16:creationId xmlns:a16="http://schemas.microsoft.com/office/drawing/2014/main" id="{F51FA8E9-F296-4C41-9554-11034F1701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8" y="4137025"/>
                        <a:ext cx="885825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30">
            <a:extLst>
              <a:ext uri="{FF2B5EF4-FFF2-40B4-BE49-F238E27FC236}">
                <a16:creationId xmlns:a16="http://schemas.microsoft.com/office/drawing/2014/main" id="{47E798D7-0FB6-49C5-80A9-0FDF48C01A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90725" y="4140200"/>
          <a:ext cx="6985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330120" imgH="177480" progId="Equation.DSMT4">
                  <p:embed/>
                </p:oleObj>
              </mc:Choice>
              <mc:Fallback>
                <p:oleObj name="Equation" r:id="rId41" imgW="330120" imgH="177480" progId="Equation.DSMT4">
                  <p:embed/>
                  <p:pic>
                    <p:nvPicPr>
                      <p:cNvPr id="45" name="Object 30">
                        <a:extLst>
                          <a:ext uri="{FF2B5EF4-FFF2-40B4-BE49-F238E27FC236}">
                            <a16:creationId xmlns:a16="http://schemas.microsoft.com/office/drawing/2014/main" id="{47E798D7-0FB6-49C5-80A9-0FDF48C01A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725" y="4140200"/>
                        <a:ext cx="6985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31">
            <a:extLst>
              <a:ext uri="{FF2B5EF4-FFF2-40B4-BE49-F238E27FC236}">
                <a16:creationId xmlns:a16="http://schemas.microsoft.com/office/drawing/2014/main" id="{4EEE1D76-7D4B-45E8-AFA2-5D438349CD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8113" y="4130675"/>
          <a:ext cx="696912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329914" imgH="177646" progId="Equation.DSMT4">
                  <p:embed/>
                </p:oleObj>
              </mc:Choice>
              <mc:Fallback>
                <p:oleObj name="Equation" r:id="rId43" imgW="329914" imgH="177646" progId="Equation.DSMT4">
                  <p:embed/>
                  <p:pic>
                    <p:nvPicPr>
                      <p:cNvPr id="46" name="Object 31">
                        <a:extLst>
                          <a:ext uri="{FF2B5EF4-FFF2-40B4-BE49-F238E27FC236}">
                            <a16:creationId xmlns:a16="http://schemas.microsoft.com/office/drawing/2014/main" id="{4EEE1D76-7D4B-45E8-AFA2-5D438349CD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4130675"/>
                        <a:ext cx="696912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32">
            <a:extLst>
              <a:ext uri="{FF2B5EF4-FFF2-40B4-BE49-F238E27FC236}">
                <a16:creationId xmlns:a16="http://schemas.microsoft.com/office/drawing/2014/main" id="{2627A5C1-B3EA-402A-88CA-DEA9E716C0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8025" y="4686300"/>
          <a:ext cx="777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368140" imgH="203112" progId="Equation.DSMT4">
                  <p:embed/>
                </p:oleObj>
              </mc:Choice>
              <mc:Fallback>
                <p:oleObj name="Equation" r:id="rId45" imgW="368140" imgH="203112" progId="Equation.DSMT4">
                  <p:embed/>
                  <p:pic>
                    <p:nvPicPr>
                      <p:cNvPr id="47" name="Object 32">
                        <a:extLst>
                          <a:ext uri="{FF2B5EF4-FFF2-40B4-BE49-F238E27FC236}">
                            <a16:creationId xmlns:a16="http://schemas.microsoft.com/office/drawing/2014/main" id="{2627A5C1-B3EA-402A-88CA-DEA9E716C0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4686300"/>
                        <a:ext cx="7778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33">
            <a:extLst>
              <a:ext uri="{FF2B5EF4-FFF2-40B4-BE49-F238E27FC236}">
                <a16:creationId xmlns:a16="http://schemas.microsoft.com/office/drawing/2014/main" id="{65FBAE20-5345-4009-8AE3-FD9CC855F7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08125" y="4730750"/>
          <a:ext cx="8572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406080" imgH="177480" progId="Equation.DSMT4">
                  <p:embed/>
                </p:oleObj>
              </mc:Choice>
              <mc:Fallback>
                <p:oleObj name="Equation" r:id="rId47" imgW="406080" imgH="177480" progId="Equation.DSMT4">
                  <p:embed/>
                  <p:pic>
                    <p:nvPicPr>
                      <p:cNvPr id="48" name="Object 33">
                        <a:extLst>
                          <a:ext uri="{FF2B5EF4-FFF2-40B4-BE49-F238E27FC236}">
                            <a16:creationId xmlns:a16="http://schemas.microsoft.com/office/drawing/2014/main" id="{65FBAE20-5345-4009-8AE3-FD9CC855F7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25" y="4730750"/>
                        <a:ext cx="85725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34">
            <a:extLst>
              <a:ext uri="{FF2B5EF4-FFF2-40B4-BE49-F238E27FC236}">
                <a16:creationId xmlns:a16="http://schemas.microsoft.com/office/drawing/2014/main" id="{BB227BC3-53C6-4BC4-8120-26B398F1DC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4722813"/>
          <a:ext cx="6969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329914" imgH="177646" progId="Equation.DSMT4">
                  <p:embed/>
                </p:oleObj>
              </mc:Choice>
              <mc:Fallback>
                <p:oleObj name="Equation" r:id="rId49" imgW="329914" imgH="177646" progId="Equation.DSMT4">
                  <p:embed/>
                  <p:pic>
                    <p:nvPicPr>
                      <p:cNvPr id="49" name="Object 34">
                        <a:extLst>
                          <a:ext uri="{FF2B5EF4-FFF2-40B4-BE49-F238E27FC236}">
                            <a16:creationId xmlns:a16="http://schemas.microsoft.com/office/drawing/2014/main" id="{BB227BC3-53C6-4BC4-8120-26B398F1DC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722813"/>
                        <a:ext cx="69691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Freeform 49">
            <a:extLst>
              <a:ext uri="{FF2B5EF4-FFF2-40B4-BE49-F238E27FC236}">
                <a16:creationId xmlns:a16="http://schemas.microsoft.com/office/drawing/2014/main" id="{405F1A80-14A5-4391-9B44-A105F86DEF9C}"/>
              </a:ext>
            </a:extLst>
          </p:cNvPr>
          <p:cNvSpPr/>
          <p:nvPr/>
        </p:nvSpPr>
        <p:spPr>
          <a:xfrm>
            <a:off x="3309938" y="3289300"/>
            <a:ext cx="976312" cy="338138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5E22ECED-A157-412B-BB4F-06B0317C775C}"/>
              </a:ext>
            </a:extLst>
          </p:cNvPr>
          <p:cNvSpPr/>
          <p:nvPr/>
        </p:nvSpPr>
        <p:spPr>
          <a:xfrm>
            <a:off x="3317875" y="3317875"/>
            <a:ext cx="1466850" cy="338138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89E0ACD6-5F4E-4143-88CE-39C57F71F71D}"/>
              </a:ext>
            </a:extLst>
          </p:cNvPr>
          <p:cNvSpPr/>
          <p:nvPr/>
        </p:nvSpPr>
        <p:spPr>
          <a:xfrm>
            <a:off x="3865563" y="3294063"/>
            <a:ext cx="517525" cy="336550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0AA63580-B0B8-479C-B8E4-459817E85ED9}"/>
              </a:ext>
            </a:extLst>
          </p:cNvPr>
          <p:cNvSpPr/>
          <p:nvPr/>
        </p:nvSpPr>
        <p:spPr>
          <a:xfrm>
            <a:off x="3873500" y="3322638"/>
            <a:ext cx="950913" cy="336550"/>
          </a:xfrm>
          <a:custGeom>
            <a:avLst/>
            <a:gdLst>
              <a:gd name="connsiteX0" fmla="*/ 0 w 510988"/>
              <a:gd name="connsiteY0" fmla="*/ 405653 h 405653"/>
              <a:gd name="connsiteX1" fmla="*/ 242047 w 510988"/>
              <a:gd name="connsiteY1" fmla="*/ 2241 h 405653"/>
              <a:gd name="connsiteX2" fmla="*/ 510988 w 510988"/>
              <a:gd name="connsiteY2" fmla="*/ 392206 h 4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988" h="405653">
                <a:moveTo>
                  <a:pt x="0" y="405653"/>
                </a:moveTo>
                <a:cubicBezTo>
                  <a:pt x="78441" y="205067"/>
                  <a:pt x="156882" y="4482"/>
                  <a:pt x="242047" y="2241"/>
                </a:cubicBezTo>
                <a:cubicBezTo>
                  <a:pt x="327212" y="0"/>
                  <a:pt x="419100" y="196103"/>
                  <a:pt x="510988" y="392206"/>
                </a:cubicBezTo>
              </a:path>
            </a:pathLst>
          </a:cu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4" name="Object 35">
            <a:extLst>
              <a:ext uri="{FF2B5EF4-FFF2-40B4-BE49-F238E27FC236}">
                <a16:creationId xmlns:a16="http://schemas.microsoft.com/office/drawing/2014/main" id="{5319C1B6-B8C6-4506-83F0-AA2066B9A2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25813" y="4079875"/>
          <a:ext cx="1103312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520560" imgH="241200" progId="Equation.DSMT4">
                  <p:embed/>
                </p:oleObj>
              </mc:Choice>
              <mc:Fallback>
                <p:oleObj name="Equation" r:id="rId51" imgW="520560" imgH="241200" progId="Equation.DSMT4">
                  <p:embed/>
                  <p:pic>
                    <p:nvPicPr>
                      <p:cNvPr id="54" name="Object 35">
                        <a:extLst>
                          <a:ext uri="{FF2B5EF4-FFF2-40B4-BE49-F238E27FC236}">
                            <a16:creationId xmlns:a16="http://schemas.microsoft.com/office/drawing/2014/main" id="{5319C1B6-B8C6-4506-83F0-AA2066B9A2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813" y="4079875"/>
                        <a:ext cx="1103312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36">
            <a:extLst>
              <a:ext uri="{FF2B5EF4-FFF2-40B4-BE49-F238E27FC236}">
                <a16:creationId xmlns:a16="http://schemas.microsoft.com/office/drawing/2014/main" id="{00A3BD1C-DC34-457E-A6E0-5BF415E1F7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79900" y="4133850"/>
          <a:ext cx="7239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342603" imgH="177646" progId="Equation.DSMT4">
                  <p:embed/>
                </p:oleObj>
              </mc:Choice>
              <mc:Fallback>
                <p:oleObj name="Equation" r:id="rId53" imgW="342603" imgH="177646" progId="Equation.DSMT4">
                  <p:embed/>
                  <p:pic>
                    <p:nvPicPr>
                      <p:cNvPr id="55" name="Object 36">
                        <a:extLst>
                          <a:ext uri="{FF2B5EF4-FFF2-40B4-BE49-F238E27FC236}">
                            <a16:creationId xmlns:a16="http://schemas.microsoft.com/office/drawing/2014/main" id="{00A3BD1C-DC34-457E-A6E0-5BF415E1F7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9900" y="4133850"/>
                        <a:ext cx="72390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37">
            <a:extLst>
              <a:ext uri="{FF2B5EF4-FFF2-40B4-BE49-F238E27FC236}">
                <a16:creationId xmlns:a16="http://schemas.microsoft.com/office/drawing/2014/main" id="{1BF5CCB2-09D0-4B8B-B76C-4429D7647D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10150" y="4122738"/>
          <a:ext cx="8318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393359" imgH="177646" progId="Equation.DSMT4">
                  <p:embed/>
                </p:oleObj>
              </mc:Choice>
              <mc:Fallback>
                <p:oleObj name="Equation" r:id="rId55" imgW="393359" imgH="177646" progId="Equation.DSMT4">
                  <p:embed/>
                  <p:pic>
                    <p:nvPicPr>
                      <p:cNvPr id="56" name="Object 37">
                        <a:extLst>
                          <a:ext uri="{FF2B5EF4-FFF2-40B4-BE49-F238E27FC236}">
                            <a16:creationId xmlns:a16="http://schemas.microsoft.com/office/drawing/2014/main" id="{1BF5CCB2-09D0-4B8B-B76C-4429D7647D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4122738"/>
                        <a:ext cx="83185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38">
            <a:extLst>
              <a:ext uri="{FF2B5EF4-FFF2-40B4-BE49-F238E27FC236}">
                <a16:creationId xmlns:a16="http://schemas.microsoft.com/office/drawing/2014/main" id="{171C4D92-2CED-4716-829F-76DEEC0EC8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59463" y="4062413"/>
          <a:ext cx="696912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7" imgW="330057" imgH="241195" progId="Equation.DSMT4">
                  <p:embed/>
                </p:oleObj>
              </mc:Choice>
              <mc:Fallback>
                <p:oleObj name="Equation" r:id="rId57" imgW="330057" imgH="241195" progId="Equation.DSMT4">
                  <p:embed/>
                  <p:pic>
                    <p:nvPicPr>
                      <p:cNvPr id="57" name="Object 38">
                        <a:extLst>
                          <a:ext uri="{FF2B5EF4-FFF2-40B4-BE49-F238E27FC236}">
                            <a16:creationId xmlns:a16="http://schemas.microsoft.com/office/drawing/2014/main" id="{171C4D92-2CED-4716-829F-76DEEC0EC8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9463" y="4062413"/>
                        <a:ext cx="696912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39">
            <a:extLst>
              <a:ext uri="{FF2B5EF4-FFF2-40B4-BE49-F238E27FC236}">
                <a16:creationId xmlns:a16="http://schemas.microsoft.com/office/drawing/2014/main" id="{4EFE1A6E-113B-477E-9F6E-B79F909CC9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33738" y="4668838"/>
          <a:ext cx="8604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9" imgW="406080" imgH="203040" progId="Equation.DSMT4">
                  <p:embed/>
                </p:oleObj>
              </mc:Choice>
              <mc:Fallback>
                <p:oleObj name="Equation" r:id="rId59" imgW="406080" imgH="203040" progId="Equation.DSMT4">
                  <p:embed/>
                  <p:pic>
                    <p:nvPicPr>
                      <p:cNvPr id="58" name="Object 39">
                        <a:extLst>
                          <a:ext uri="{FF2B5EF4-FFF2-40B4-BE49-F238E27FC236}">
                            <a16:creationId xmlns:a16="http://schemas.microsoft.com/office/drawing/2014/main" id="{4EFE1A6E-113B-477E-9F6E-B79F909CC9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3738" y="4668838"/>
                        <a:ext cx="8604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40">
            <a:extLst>
              <a:ext uri="{FF2B5EF4-FFF2-40B4-BE49-F238E27FC236}">
                <a16:creationId xmlns:a16="http://schemas.microsoft.com/office/drawing/2014/main" id="{982D7904-0024-4D10-9821-58E9B86923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83063" y="4714875"/>
          <a:ext cx="69691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1" imgW="329914" imgH="177646" progId="Equation.DSMT4">
                  <p:embed/>
                </p:oleObj>
              </mc:Choice>
              <mc:Fallback>
                <p:oleObj name="Equation" r:id="rId61" imgW="329914" imgH="177646" progId="Equation.DSMT4">
                  <p:embed/>
                  <p:pic>
                    <p:nvPicPr>
                      <p:cNvPr id="59" name="Object 40">
                        <a:extLst>
                          <a:ext uri="{FF2B5EF4-FFF2-40B4-BE49-F238E27FC236}">
                            <a16:creationId xmlns:a16="http://schemas.microsoft.com/office/drawing/2014/main" id="{982D7904-0024-4D10-9821-58E9B86923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3063" y="4714875"/>
                        <a:ext cx="696912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41">
            <a:extLst>
              <a:ext uri="{FF2B5EF4-FFF2-40B4-BE49-F238E27FC236}">
                <a16:creationId xmlns:a16="http://schemas.microsoft.com/office/drawing/2014/main" id="{7D90A41B-FD17-486E-9146-A4C6B951D7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49838" y="4692650"/>
          <a:ext cx="85566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3" imgW="405872" imgH="177569" progId="Equation.DSMT4">
                  <p:embed/>
                </p:oleObj>
              </mc:Choice>
              <mc:Fallback>
                <p:oleObj name="Equation" r:id="rId63" imgW="405872" imgH="177569" progId="Equation.DSMT4">
                  <p:embed/>
                  <p:pic>
                    <p:nvPicPr>
                      <p:cNvPr id="60" name="Object 41">
                        <a:extLst>
                          <a:ext uri="{FF2B5EF4-FFF2-40B4-BE49-F238E27FC236}">
                            <a16:creationId xmlns:a16="http://schemas.microsoft.com/office/drawing/2014/main" id="{7D90A41B-FD17-486E-9146-A4C6B951D7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9838" y="4692650"/>
                        <a:ext cx="855662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42">
            <a:extLst>
              <a:ext uri="{FF2B5EF4-FFF2-40B4-BE49-F238E27FC236}">
                <a16:creationId xmlns:a16="http://schemas.microsoft.com/office/drawing/2014/main" id="{48529E6B-7878-4316-8C1A-6D127AF3A1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8213" y="4681538"/>
          <a:ext cx="560387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5" imgW="266353" imgH="177569" progId="Equation.DSMT4">
                  <p:embed/>
                </p:oleObj>
              </mc:Choice>
              <mc:Fallback>
                <p:oleObj name="Equation" r:id="rId65" imgW="266353" imgH="177569" progId="Equation.DSMT4">
                  <p:embed/>
                  <p:pic>
                    <p:nvPicPr>
                      <p:cNvPr id="61" name="Object 42">
                        <a:extLst>
                          <a:ext uri="{FF2B5EF4-FFF2-40B4-BE49-F238E27FC236}">
                            <a16:creationId xmlns:a16="http://schemas.microsoft.com/office/drawing/2014/main" id="{48529E6B-7878-4316-8C1A-6D127AF3A1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8213" y="4681538"/>
                        <a:ext cx="560387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43">
            <a:extLst>
              <a:ext uri="{FF2B5EF4-FFF2-40B4-BE49-F238E27FC236}">
                <a16:creationId xmlns:a16="http://schemas.microsoft.com/office/drawing/2014/main" id="{197D698F-2E1C-431F-8EDA-C555F41D8D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225" y="5357813"/>
          <a:ext cx="11017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7" imgW="520560" imgH="203040" progId="Equation.DSMT4">
                  <p:embed/>
                </p:oleObj>
              </mc:Choice>
              <mc:Fallback>
                <p:oleObj name="Equation" r:id="rId67" imgW="520560" imgH="203040" progId="Equation.DSMT4">
                  <p:embed/>
                  <p:pic>
                    <p:nvPicPr>
                      <p:cNvPr id="62" name="Object 43">
                        <a:extLst>
                          <a:ext uri="{FF2B5EF4-FFF2-40B4-BE49-F238E27FC236}">
                            <a16:creationId xmlns:a16="http://schemas.microsoft.com/office/drawing/2014/main" id="{197D698F-2E1C-431F-8EDA-C555F41D8D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5357813"/>
                        <a:ext cx="11017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44">
            <a:extLst>
              <a:ext uri="{FF2B5EF4-FFF2-40B4-BE49-F238E27FC236}">
                <a16:creationId xmlns:a16="http://schemas.microsoft.com/office/drawing/2014/main" id="{D5AF2B63-35B5-4895-82C5-A58E073C59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71625" y="5427663"/>
          <a:ext cx="6969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9" imgW="330120" imgH="177480" progId="Equation.DSMT4">
                  <p:embed/>
                </p:oleObj>
              </mc:Choice>
              <mc:Fallback>
                <p:oleObj name="Equation" r:id="rId69" imgW="330120" imgH="177480" progId="Equation.DSMT4">
                  <p:embed/>
                  <p:pic>
                    <p:nvPicPr>
                      <p:cNvPr id="63" name="Object 44">
                        <a:extLst>
                          <a:ext uri="{FF2B5EF4-FFF2-40B4-BE49-F238E27FC236}">
                            <a16:creationId xmlns:a16="http://schemas.microsoft.com/office/drawing/2014/main" id="{D5AF2B63-35B5-4895-82C5-A58E073C59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5427663"/>
                        <a:ext cx="69691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45">
            <a:extLst>
              <a:ext uri="{FF2B5EF4-FFF2-40B4-BE49-F238E27FC236}">
                <a16:creationId xmlns:a16="http://schemas.microsoft.com/office/drawing/2014/main" id="{B94FB206-FE0B-4C87-BFAE-C1632AD78D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46325" y="5441950"/>
          <a:ext cx="6937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1" imgW="329914" imgH="177646" progId="Equation.DSMT4">
                  <p:embed/>
                </p:oleObj>
              </mc:Choice>
              <mc:Fallback>
                <p:oleObj name="Equation" r:id="rId71" imgW="329914" imgH="177646" progId="Equation.DSMT4">
                  <p:embed/>
                  <p:pic>
                    <p:nvPicPr>
                      <p:cNvPr id="64" name="Object 45">
                        <a:extLst>
                          <a:ext uri="{FF2B5EF4-FFF2-40B4-BE49-F238E27FC236}">
                            <a16:creationId xmlns:a16="http://schemas.microsoft.com/office/drawing/2014/main" id="{B94FB206-FE0B-4C87-BFAE-C1632AD78D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325" y="5441950"/>
                        <a:ext cx="69373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22" name="TextBox 3">
            <a:extLst>
              <a:ext uri="{FF2B5EF4-FFF2-40B4-BE49-F238E27FC236}">
                <a16:creationId xmlns:a16="http://schemas.microsoft.com/office/drawing/2014/main" id="{7C00D095-4792-4F80-890A-02D08E5C0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5213" y="6611938"/>
            <a:ext cx="42687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1000"/>
              <a:t>©Copyright All Rights Reserved to Homework Depot at www.BCMath.ca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 nodeType="clickPar">
                      <p:stCondLst>
                        <p:cond delay="indefinite"/>
                      </p:stCondLst>
                      <p:childTnLst>
                        <p:par>
                          <p:cTn id="2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 nodeType="clickPar">
                      <p:stCondLst>
                        <p:cond delay="indefinite"/>
                      </p:stCondLst>
                      <p:childTnLst>
                        <p:par>
                          <p:cTn id="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 nodeType="clickPar">
                      <p:stCondLst>
                        <p:cond delay="indefinite"/>
                      </p:stCondLst>
                      <p:childTnLst>
                        <p:par>
                          <p:cTn id="2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 nodeType="clickPar">
                      <p:stCondLst>
                        <p:cond delay="indefinite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 nodeType="clickPar">
                      <p:stCondLst>
                        <p:cond delay="indefinite"/>
                      </p:stCondLst>
                      <p:childTnLst>
                        <p:par>
                          <p:cTn id="2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 nodeType="clickPar">
                      <p:stCondLst>
                        <p:cond delay="indefinite"/>
                      </p:stCondLst>
                      <p:childTnLst>
                        <p:par>
                          <p:cTn id="2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 nodeType="clickPar">
                      <p:stCondLst>
                        <p:cond delay="indefinite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 nodeType="clickPar">
                      <p:stCondLst>
                        <p:cond delay="indefinite"/>
                      </p:stCondLst>
                      <p:childTnLst>
                        <p:par>
                          <p:cTn id="3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 nodeType="clickPar">
                      <p:stCondLst>
                        <p:cond delay="indefinite"/>
                      </p:stCondLst>
                      <p:childTnLst>
                        <p:par>
                          <p:cTn id="3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2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4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 nodeType="clickPar">
                      <p:stCondLst>
                        <p:cond delay="indefinite"/>
                      </p:stCondLst>
                      <p:childTnLst>
                        <p:par>
                          <p:cTn id="3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8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2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 nodeType="clickPar">
                      <p:stCondLst>
                        <p:cond delay="indefinite"/>
                      </p:stCondLst>
                      <p:childTnLst>
                        <p:par>
                          <p:cTn id="3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6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 nodeType="clickPar">
                      <p:stCondLst>
                        <p:cond delay="indefinite"/>
                      </p:stCondLst>
                      <p:childTnLst>
                        <p:par>
                          <p:cTn id="3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 nodeType="clickPar">
                      <p:stCondLst>
                        <p:cond delay="indefinite"/>
                      </p:stCondLst>
                      <p:childTnLst>
                        <p:par>
                          <p:cTn id="3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 nodeType="clickPar">
                      <p:stCondLst>
                        <p:cond delay="indefinite"/>
                      </p:stCondLst>
                      <p:childTnLst>
                        <p:par>
                          <p:cTn id="3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9A456-4D91-47E6-9747-E1107D69E22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504" y="116632"/>
            <a:ext cx="8363272" cy="1152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Ex: Given the dimensions of the solids, find an algebraic expression for the area and PERIMETER!!: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1448B0-CC2A-4E25-B78C-BAEEF754E74C}"/>
              </a:ext>
            </a:extLst>
          </p:cNvPr>
          <p:cNvSpPr/>
          <p:nvPr/>
        </p:nvSpPr>
        <p:spPr>
          <a:xfrm>
            <a:off x="395536" y="1428180"/>
            <a:ext cx="2890246" cy="1296144"/>
          </a:xfrm>
          <a:prstGeom prst="rect">
            <a:avLst/>
          </a:prstGeom>
          <a:solidFill>
            <a:srgbClr val="0070C0">
              <a:alpha val="77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E849797B-8110-4B0F-95BB-C9899DBC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911633"/>
              </p:ext>
            </p:extLst>
          </p:nvPr>
        </p:nvGraphicFramePr>
        <p:xfrm>
          <a:off x="1349152" y="980728"/>
          <a:ext cx="9906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07960" imgH="203040" progId="Equation.DSMT4">
                  <p:embed/>
                </p:oleObj>
              </mc:Choice>
              <mc:Fallback>
                <p:oleObj name="Equation" r:id="rId3" imgW="507960" imgH="203040" progId="Equation.DSMT4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E849797B-8110-4B0F-95BB-C9899DBC26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152" y="980728"/>
                        <a:ext cx="9906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Triangle 7">
            <a:extLst>
              <a:ext uri="{FF2B5EF4-FFF2-40B4-BE49-F238E27FC236}">
                <a16:creationId xmlns:a16="http://schemas.microsoft.com/office/drawing/2014/main" id="{D73A09B9-A617-43AD-A916-871BB37B9691}"/>
              </a:ext>
            </a:extLst>
          </p:cNvPr>
          <p:cNvSpPr/>
          <p:nvPr/>
        </p:nvSpPr>
        <p:spPr>
          <a:xfrm>
            <a:off x="5687991" y="993753"/>
            <a:ext cx="2880320" cy="1656184"/>
          </a:xfrm>
          <a:prstGeom prst="rtTriangle">
            <a:avLst/>
          </a:prstGeom>
          <a:solidFill>
            <a:srgbClr val="0070C0">
              <a:alpha val="7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5AD13827-1FC2-4F0B-9D42-E8AC66F700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498155"/>
              </p:ext>
            </p:extLst>
          </p:nvPr>
        </p:nvGraphicFramePr>
        <p:xfrm>
          <a:off x="4823895" y="1822180"/>
          <a:ext cx="7937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06080" imgH="177480" progId="Equation.DSMT4">
                  <p:embed/>
                </p:oleObj>
              </mc:Choice>
              <mc:Fallback>
                <p:oleObj name="Equation" r:id="rId5" imgW="406080" imgH="177480" progId="Equation.DSMT4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5AD13827-1FC2-4F0B-9D42-E8AC66F700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3895" y="1822180"/>
                        <a:ext cx="7937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409D4E42-B6CD-4B65-99F0-4B1EE77FCF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38753"/>
              </p:ext>
            </p:extLst>
          </p:nvPr>
        </p:nvGraphicFramePr>
        <p:xfrm>
          <a:off x="3298577" y="1860228"/>
          <a:ext cx="8413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31640" imgH="203040" progId="Equation.DSMT4">
                  <p:embed/>
                </p:oleObj>
              </mc:Choice>
              <mc:Fallback>
                <p:oleObj name="Equation" r:id="rId7" imgW="431640" imgH="203040" progId="Equation.DSMT4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409D4E42-B6CD-4B65-99F0-4B1EE77FCF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577" y="1860228"/>
                        <a:ext cx="841375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">
            <a:extLst>
              <a:ext uri="{FF2B5EF4-FFF2-40B4-BE49-F238E27FC236}">
                <a16:creationId xmlns:a16="http://schemas.microsoft.com/office/drawing/2014/main" id="{795C51F4-BAF7-4E38-B551-6D1718FFA8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350629"/>
              </p:ext>
            </p:extLst>
          </p:nvPr>
        </p:nvGraphicFramePr>
        <p:xfrm>
          <a:off x="1257694" y="1780201"/>
          <a:ext cx="985687" cy="476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68280" imgH="177480" progId="Equation.DSMT4">
                  <p:embed/>
                </p:oleObj>
              </mc:Choice>
              <mc:Fallback>
                <p:oleObj name="Equation" r:id="rId9" imgW="368280" imgH="177480" progId="Equation.DSMT4">
                  <p:embed/>
                  <p:pic>
                    <p:nvPicPr>
                      <p:cNvPr id="13" name="Object 1">
                        <a:extLst>
                          <a:ext uri="{FF2B5EF4-FFF2-40B4-BE49-F238E27FC236}">
                            <a16:creationId xmlns:a16="http://schemas.microsoft.com/office/drawing/2014/main" id="{795C51F4-BAF7-4E38-B551-6D1718FFA8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694" y="1780201"/>
                        <a:ext cx="985687" cy="476015"/>
                      </a:xfrm>
                      <a:prstGeom prst="rect">
                        <a:avLst/>
                      </a:prstGeom>
                      <a:solidFill>
                        <a:schemeClr val="bg1">
                          <a:alpha val="91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">
            <a:extLst>
              <a:ext uri="{FF2B5EF4-FFF2-40B4-BE49-F238E27FC236}">
                <a16:creationId xmlns:a16="http://schemas.microsoft.com/office/drawing/2014/main" id="{71A11C0E-6E97-4C19-85C0-CCEA0E57D2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696599"/>
              </p:ext>
            </p:extLst>
          </p:nvPr>
        </p:nvGraphicFramePr>
        <p:xfrm>
          <a:off x="5868349" y="1892611"/>
          <a:ext cx="971770" cy="469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68280" imgH="177480" progId="Equation.DSMT4">
                  <p:embed/>
                </p:oleObj>
              </mc:Choice>
              <mc:Fallback>
                <p:oleObj name="Equation" r:id="rId11" imgW="368280" imgH="177480" progId="Equation.DSMT4">
                  <p:embed/>
                  <p:pic>
                    <p:nvPicPr>
                      <p:cNvPr id="14" name="Object 1">
                        <a:extLst>
                          <a:ext uri="{FF2B5EF4-FFF2-40B4-BE49-F238E27FC236}">
                            <a16:creationId xmlns:a16="http://schemas.microsoft.com/office/drawing/2014/main" id="{71A11C0E-6E97-4C19-85C0-CCEA0E57D29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349" y="1892611"/>
                        <a:ext cx="971770" cy="469294"/>
                      </a:xfrm>
                      <a:prstGeom prst="rect">
                        <a:avLst/>
                      </a:prstGeom>
                      <a:solidFill>
                        <a:schemeClr val="bg1">
                          <a:alpha val="91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>
            <a:extLst>
              <a:ext uri="{FF2B5EF4-FFF2-40B4-BE49-F238E27FC236}">
                <a16:creationId xmlns:a16="http://schemas.microsoft.com/office/drawing/2014/main" id="{0C5897E5-9D11-4E84-9DD1-6268BA87FC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336942"/>
              </p:ext>
            </p:extLst>
          </p:nvPr>
        </p:nvGraphicFramePr>
        <p:xfrm>
          <a:off x="6498608" y="2649937"/>
          <a:ext cx="9175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69800" imgH="177480" progId="Equation.DSMT4">
                  <p:embed/>
                </p:oleObj>
              </mc:Choice>
              <mc:Fallback>
                <p:oleObj name="Equation" r:id="rId12" imgW="469800" imgH="177480" progId="Equation.DSMT4">
                  <p:embed/>
                  <p:pic>
                    <p:nvPicPr>
                      <p:cNvPr id="15" name="Object 3">
                        <a:extLst>
                          <a:ext uri="{FF2B5EF4-FFF2-40B4-BE49-F238E27FC236}">
                            <a16:creationId xmlns:a16="http://schemas.microsoft.com/office/drawing/2014/main" id="{0C5897E5-9D11-4E84-9DD1-6268BA87FC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8608" y="2649937"/>
                        <a:ext cx="917575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3">
            <a:extLst>
              <a:ext uri="{FF2B5EF4-FFF2-40B4-BE49-F238E27FC236}">
                <a16:creationId xmlns:a16="http://schemas.microsoft.com/office/drawing/2014/main" id="{F98C788C-E397-4FA6-9381-6C15B9E0C7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100905"/>
              </p:ext>
            </p:extLst>
          </p:nvPr>
        </p:nvGraphicFramePr>
        <p:xfrm>
          <a:off x="151559" y="2820324"/>
          <a:ext cx="33782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600200" imgH="253800" progId="Equation.DSMT4">
                  <p:embed/>
                </p:oleObj>
              </mc:Choice>
              <mc:Fallback>
                <p:oleObj name="Equation" r:id="rId14" imgW="1600200" imgH="253800" progId="Equation.DSMT4">
                  <p:embed/>
                  <p:pic>
                    <p:nvPicPr>
                      <p:cNvPr id="17" name="Object 13">
                        <a:extLst>
                          <a:ext uri="{FF2B5EF4-FFF2-40B4-BE49-F238E27FC236}">
                            <a16:creationId xmlns:a16="http://schemas.microsoft.com/office/drawing/2014/main" id="{F98C788C-E397-4FA6-9381-6C15B9E0C7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559" y="2820324"/>
                        <a:ext cx="337820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3">
            <a:extLst>
              <a:ext uri="{FF2B5EF4-FFF2-40B4-BE49-F238E27FC236}">
                <a16:creationId xmlns:a16="http://schemas.microsoft.com/office/drawing/2014/main" id="{1A87A557-28CC-4062-8FE2-6BA307E7A4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526718"/>
              </p:ext>
            </p:extLst>
          </p:nvPr>
        </p:nvGraphicFramePr>
        <p:xfrm>
          <a:off x="154329" y="3366217"/>
          <a:ext cx="39417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866600" imgH="228600" progId="Equation.DSMT4">
                  <p:embed/>
                </p:oleObj>
              </mc:Choice>
              <mc:Fallback>
                <p:oleObj name="Equation" r:id="rId16" imgW="1866600" imgH="228600" progId="Equation.DSMT4">
                  <p:embed/>
                  <p:pic>
                    <p:nvPicPr>
                      <p:cNvPr id="18" name="Object 13">
                        <a:extLst>
                          <a:ext uri="{FF2B5EF4-FFF2-40B4-BE49-F238E27FC236}">
                            <a16:creationId xmlns:a16="http://schemas.microsoft.com/office/drawing/2014/main" id="{1A87A557-28CC-4062-8FE2-6BA307E7A4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29" y="3366217"/>
                        <a:ext cx="39417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3">
            <a:extLst>
              <a:ext uri="{FF2B5EF4-FFF2-40B4-BE49-F238E27FC236}">
                <a16:creationId xmlns:a16="http://schemas.microsoft.com/office/drawing/2014/main" id="{9E960DDF-2C0B-440B-8F43-94D2C7C248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247693"/>
              </p:ext>
            </p:extLst>
          </p:nvPr>
        </p:nvGraphicFramePr>
        <p:xfrm>
          <a:off x="155542" y="3371724"/>
          <a:ext cx="39417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866600" imgH="228600" progId="Equation.DSMT4">
                  <p:embed/>
                </p:oleObj>
              </mc:Choice>
              <mc:Fallback>
                <p:oleObj name="Equation" r:id="rId18" imgW="1866600" imgH="228600" progId="Equation.DSMT4">
                  <p:embed/>
                  <p:pic>
                    <p:nvPicPr>
                      <p:cNvPr id="19" name="Object 13">
                        <a:extLst>
                          <a:ext uri="{FF2B5EF4-FFF2-40B4-BE49-F238E27FC236}">
                            <a16:creationId xmlns:a16="http://schemas.microsoft.com/office/drawing/2014/main" id="{9E960DDF-2C0B-440B-8F43-94D2C7C248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42" y="3371724"/>
                        <a:ext cx="39417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3">
            <a:extLst>
              <a:ext uri="{FF2B5EF4-FFF2-40B4-BE49-F238E27FC236}">
                <a16:creationId xmlns:a16="http://schemas.microsoft.com/office/drawing/2014/main" id="{70CF606B-3FC5-47E8-AC07-D10D8B188E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102997"/>
              </p:ext>
            </p:extLst>
          </p:nvPr>
        </p:nvGraphicFramePr>
        <p:xfrm>
          <a:off x="845795" y="3915747"/>
          <a:ext cx="243998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155600" imgH="228600" progId="Equation.DSMT4">
                  <p:embed/>
                </p:oleObj>
              </mc:Choice>
              <mc:Fallback>
                <p:oleObj name="Equation" r:id="rId19" imgW="1155600" imgH="228600" progId="Equation.DSMT4">
                  <p:embed/>
                  <p:pic>
                    <p:nvPicPr>
                      <p:cNvPr id="20" name="Object 13">
                        <a:extLst>
                          <a:ext uri="{FF2B5EF4-FFF2-40B4-BE49-F238E27FC236}">
                            <a16:creationId xmlns:a16="http://schemas.microsoft.com/office/drawing/2014/main" id="{70CF606B-3FC5-47E8-AC07-D10D8B188E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795" y="3915747"/>
                        <a:ext cx="243998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3">
            <a:extLst>
              <a:ext uri="{FF2B5EF4-FFF2-40B4-BE49-F238E27FC236}">
                <a16:creationId xmlns:a16="http://schemas.microsoft.com/office/drawing/2014/main" id="{0706E12A-D4CF-4A13-BB50-37B7C06BF4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393923"/>
              </p:ext>
            </p:extLst>
          </p:nvPr>
        </p:nvGraphicFramePr>
        <p:xfrm>
          <a:off x="107504" y="4419932"/>
          <a:ext cx="4104456" cy="469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222280" imgH="253800" progId="Equation.DSMT4">
                  <p:embed/>
                </p:oleObj>
              </mc:Choice>
              <mc:Fallback>
                <p:oleObj name="Equation" r:id="rId21" imgW="2222280" imgH="253800" progId="Equation.DSMT4">
                  <p:embed/>
                  <p:pic>
                    <p:nvPicPr>
                      <p:cNvPr id="21" name="Object 13">
                        <a:extLst>
                          <a:ext uri="{FF2B5EF4-FFF2-40B4-BE49-F238E27FC236}">
                            <a16:creationId xmlns:a16="http://schemas.microsoft.com/office/drawing/2014/main" id="{0706E12A-D4CF-4A13-BB50-37B7C06BF4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4419932"/>
                        <a:ext cx="4104456" cy="469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3">
            <a:extLst>
              <a:ext uri="{FF2B5EF4-FFF2-40B4-BE49-F238E27FC236}">
                <a16:creationId xmlns:a16="http://schemas.microsoft.com/office/drawing/2014/main" id="{CC1ED843-A3C9-441D-A27C-D7F97AB93B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978514"/>
              </p:ext>
            </p:extLst>
          </p:nvPr>
        </p:nvGraphicFramePr>
        <p:xfrm>
          <a:off x="819155" y="5041582"/>
          <a:ext cx="27908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511280" imgH="253800" progId="Equation.DSMT4">
                  <p:embed/>
                </p:oleObj>
              </mc:Choice>
              <mc:Fallback>
                <p:oleObj name="Equation" r:id="rId23" imgW="1511280" imgH="253800" progId="Equation.DSMT4">
                  <p:embed/>
                  <p:pic>
                    <p:nvPicPr>
                      <p:cNvPr id="22" name="Object 13">
                        <a:extLst>
                          <a:ext uri="{FF2B5EF4-FFF2-40B4-BE49-F238E27FC236}">
                            <a16:creationId xmlns:a16="http://schemas.microsoft.com/office/drawing/2014/main" id="{CC1ED843-A3C9-441D-A27C-D7F97AB93B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5" y="5041582"/>
                        <a:ext cx="279082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3">
            <a:extLst>
              <a:ext uri="{FF2B5EF4-FFF2-40B4-BE49-F238E27FC236}">
                <a16:creationId xmlns:a16="http://schemas.microsoft.com/office/drawing/2014/main" id="{3CEF7DC4-081C-4C67-8F7C-A68AD06DF1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050982"/>
              </p:ext>
            </p:extLst>
          </p:nvPr>
        </p:nvGraphicFramePr>
        <p:xfrm>
          <a:off x="798693" y="5533433"/>
          <a:ext cx="124301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72840" imgH="203040" progId="Equation.DSMT4">
                  <p:embed/>
                </p:oleObj>
              </mc:Choice>
              <mc:Fallback>
                <p:oleObj name="Equation" r:id="rId25" imgW="672840" imgH="203040" progId="Equation.DSMT4">
                  <p:embed/>
                  <p:pic>
                    <p:nvPicPr>
                      <p:cNvPr id="23" name="Object 13">
                        <a:extLst>
                          <a:ext uri="{FF2B5EF4-FFF2-40B4-BE49-F238E27FC236}">
                            <a16:creationId xmlns:a16="http://schemas.microsoft.com/office/drawing/2014/main" id="{3CEF7DC4-081C-4C67-8F7C-A68AD06DF1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693" y="5533433"/>
                        <a:ext cx="1243012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3">
            <a:extLst>
              <a:ext uri="{FF2B5EF4-FFF2-40B4-BE49-F238E27FC236}">
                <a16:creationId xmlns:a16="http://schemas.microsoft.com/office/drawing/2014/main" id="{F3F84F51-E306-4969-9AB1-C3A27576F3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216595"/>
              </p:ext>
            </p:extLst>
          </p:nvPr>
        </p:nvGraphicFramePr>
        <p:xfrm>
          <a:off x="4805526" y="2989435"/>
          <a:ext cx="364648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726920" imgH="253800" progId="Equation.DSMT4">
                  <p:embed/>
                </p:oleObj>
              </mc:Choice>
              <mc:Fallback>
                <p:oleObj name="Equation" r:id="rId27" imgW="1726920" imgH="253800" progId="Equation.DSMT4">
                  <p:embed/>
                  <p:pic>
                    <p:nvPicPr>
                      <p:cNvPr id="24" name="Object 13">
                        <a:extLst>
                          <a:ext uri="{FF2B5EF4-FFF2-40B4-BE49-F238E27FC236}">
                            <a16:creationId xmlns:a16="http://schemas.microsoft.com/office/drawing/2014/main" id="{F3F84F51-E306-4969-9AB1-C3A27576F3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5526" y="2989435"/>
                        <a:ext cx="3646488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3">
            <a:extLst>
              <a:ext uri="{FF2B5EF4-FFF2-40B4-BE49-F238E27FC236}">
                <a16:creationId xmlns:a16="http://schemas.microsoft.com/office/drawing/2014/main" id="{0A9D6881-7AE0-4D21-A015-5BE5114A0F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942083"/>
              </p:ext>
            </p:extLst>
          </p:nvPr>
        </p:nvGraphicFramePr>
        <p:xfrm>
          <a:off x="5539956" y="3468489"/>
          <a:ext cx="260032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231560" imgH="253800" progId="Equation.DSMT4">
                  <p:embed/>
                </p:oleObj>
              </mc:Choice>
              <mc:Fallback>
                <p:oleObj name="Equation" r:id="rId29" imgW="1231560" imgH="253800" progId="Equation.DSMT4">
                  <p:embed/>
                  <p:pic>
                    <p:nvPicPr>
                      <p:cNvPr id="25" name="Object 13">
                        <a:extLst>
                          <a:ext uri="{FF2B5EF4-FFF2-40B4-BE49-F238E27FC236}">
                            <a16:creationId xmlns:a16="http://schemas.microsoft.com/office/drawing/2014/main" id="{0A9D6881-7AE0-4D21-A015-5BE5114A0F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9956" y="3468489"/>
                        <a:ext cx="260032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3">
            <a:extLst>
              <a:ext uri="{FF2B5EF4-FFF2-40B4-BE49-F238E27FC236}">
                <a16:creationId xmlns:a16="http://schemas.microsoft.com/office/drawing/2014/main" id="{6A120452-96D1-45AA-8A3B-8E4DD61DEA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246418"/>
              </p:ext>
            </p:extLst>
          </p:nvPr>
        </p:nvGraphicFramePr>
        <p:xfrm>
          <a:off x="5539956" y="3950824"/>
          <a:ext cx="32448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536480" imgH="228600" progId="Equation.DSMT4">
                  <p:embed/>
                </p:oleObj>
              </mc:Choice>
              <mc:Fallback>
                <p:oleObj name="Equation" r:id="rId31" imgW="1536480" imgH="228600" progId="Equation.DSMT4">
                  <p:embed/>
                  <p:pic>
                    <p:nvPicPr>
                      <p:cNvPr id="26" name="Object 13">
                        <a:extLst>
                          <a:ext uri="{FF2B5EF4-FFF2-40B4-BE49-F238E27FC236}">
                            <a16:creationId xmlns:a16="http://schemas.microsoft.com/office/drawing/2014/main" id="{6A120452-96D1-45AA-8A3B-8E4DD61DEA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9956" y="3950824"/>
                        <a:ext cx="324485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3">
            <a:extLst>
              <a:ext uri="{FF2B5EF4-FFF2-40B4-BE49-F238E27FC236}">
                <a16:creationId xmlns:a16="http://schemas.microsoft.com/office/drawing/2014/main" id="{293CC772-CD6E-4B0B-9FC5-9522634FBE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9481152"/>
              </p:ext>
            </p:extLst>
          </p:nvPr>
        </p:nvGraphicFramePr>
        <p:xfrm>
          <a:off x="4549994" y="4441231"/>
          <a:ext cx="4231008" cy="448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2400120" imgH="253800" progId="Equation.DSMT4">
                  <p:embed/>
                </p:oleObj>
              </mc:Choice>
              <mc:Fallback>
                <p:oleObj name="Equation" r:id="rId33" imgW="2400120" imgH="253800" progId="Equation.DSMT4">
                  <p:embed/>
                  <p:pic>
                    <p:nvPicPr>
                      <p:cNvPr id="27" name="Object 13">
                        <a:extLst>
                          <a:ext uri="{FF2B5EF4-FFF2-40B4-BE49-F238E27FC236}">
                            <a16:creationId xmlns:a16="http://schemas.microsoft.com/office/drawing/2014/main" id="{293CC772-CD6E-4B0B-9FC5-9522634FBE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9994" y="4441231"/>
                        <a:ext cx="4231008" cy="4480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3">
            <a:extLst>
              <a:ext uri="{FF2B5EF4-FFF2-40B4-BE49-F238E27FC236}">
                <a16:creationId xmlns:a16="http://schemas.microsoft.com/office/drawing/2014/main" id="{E27E47D2-8694-44CA-8756-2623228B41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084668"/>
              </p:ext>
            </p:extLst>
          </p:nvPr>
        </p:nvGraphicFramePr>
        <p:xfrm>
          <a:off x="4449939" y="4869591"/>
          <a:ext cx="409733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2323800" imgH="330120" progId="Equation.DSMT4">
                  <p:embed/>
                </p:oleObj>
              </mc:Choice>
              <mc:Fallback>
                <p:oleObj name="Equation" r:id="rId35" imgW="2323800" imgH="330120" progId="Equation.DSMT4">
                  <p:embed/>
                  <p:pic>
                    <p:nvPicPr>
                      <p:cNvPr id="28" name="Object 13">
                        <a:extLst>
                          <a:ext uri="{FF2B5EF4-FFF2-40B4-BE49-F238E27FC236}">
                            <a16:creationId xmlns:a16="http://schemas.microsoft.com/office/drawing/2014/main" id="{E27E47D2-8694-44CA-8756-2623228B41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9939" y="4869591"/>
                        <a:ext cx="4097337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246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919C-B110-4F6C-8420-4B6D07A5C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en-CA" dirty="0"/>
              <a:t>Basic Factoring: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B7AAE-72EC-429B-A3CD-1B2B1453202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640960" cy="2592288"/>
          </a:xfrm>
        </p:spPr>
        <p:txBody>
          <a:bodyPr>
            <a:normAutofit/>
          </a:bodyPr>
          <a:lstStyle/>
          <a:p>
            <a:r>
              <a:rPr lang="en-CA" dirty="0"/>
              <a:t>Factoring is the opposite of expanding</a:t>
            </a:r>
          </a:p>
          <a:p>
            <a:r>
              <a:rPr lang="en-CA" dirty="0"/>
              <a:t>When factoring, you are dividing out the greatest common factor between several terms</a:t>
            </a:r>
          </a:p>
          <a:p>
            <a:pPr marL="0" indent="0">
              <a:buNone/>
            </a:pPr>
            <a:r>
              <a:rPr lang="en-CA" dirty="0"/>
              <a:t>Ex: First indicate the GCF and then Factor out the GCF for each of the following</a:t>
            </a:r>
          </a:p>
        </p:txBody>
      </p:sp>
      <p:graphicFrame>
        <p:nvGraphicFramePr>
          <p:cNvPr id="4" name="Object 13">
            <a:extLst>
              <a:ext uri="{FF2B5EF4-FFF2-40B4-BE49-F238E27FC236}">
                <a16:creationId xmlns:a16="http://schemas.microsoft.com/office/drawing/2014/main" id="{1DE0924C-A9E4-4D0A-AA2F-C86077C8AE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498468"/>
              </p:ext>
            </p:extLst>
          </p:nvPr>
        </p:nvGraphicFramePr>
        <p:xfrm>
          <a:off x="199107" y="2802384"/>
          <a:ext cx="185261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76240" imgH="228600" progId="Equation.DSMT4">
                  <p:embed/>
                </p:oleObj>
              </mc:Choice>
              <mc:Fallback>
                <p:oleObj name="Equation" r:id="rId3" imgW="876240" imgH="228600" progId="Equation.DSMT4">
                  <p:embed/>
                  <p:pic>
                    <p:nvPicPr>
                      <p:cNvPr id="4" name="Object 13">
                        <a:extLst>
                          <a:ext uri="{FF2B5EF4-FFF2-40B4-BE49-F238E27FC236}">
                            <a16:creationId xmlns:a16="http://schemas.microsoft.com/office/drawing/2014/main" id="{1DE0924C-A9E4-4D0A-AA2F-C86077C8AE9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07" y="2802384"/>
                        <a:ext cx="185261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3">
            <a:extLst>
              <a:ext uri="{FF2B5EF4-FFF2-40B4-BE49-F238E27FC236}">
                <a16:creationId xmlns:a16="http://schemas.microsoft.com/office/drawing/2014/main" id="{7447947C-471D-4FBC-B917-B900DBE8D0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924196"/>
              </p:ext>
            </p:extLst>
          </p:nvPr>
        </p:nvGraphicFramePr>
        <p:xfrm>
          <a:off x="4321324" y="2780928"/>
          <a:ext cx="327501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49080" imgH="228600" progId="Equation.DSMT4">
                  <p:embed/>
                </p:oleObj>
              </mc:Choice>
              <mc:Fallback>
                <p:oleObj name="Equation" r:id="rId5" imgW="1549080" imgH="228600" progId="Equation.DSMT4">
                  <p:embed/>
                  <p:pic>
                    <p:nvPicPr>
                      <p:cNvPr id="5" name="Object 13">
                        <a:extLst>
                          <a:ext uri="{FF2B5EF4-FFF2-40B4-BE49-F238E27FC236}">
                            <a16:creationId xmlns:a16="http://schemas.microsoft.com/office/drawing/2014/main" id="{7447947C-471D-4FBC-B917-B900DBE8D0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324" y="2780928"/>
                        <a:ext cx="3275012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44B6498-C42E-4823-946E-CB9D121A5A66}"/>
              </a:ext>
            </a:extLst>
          </p:cNvPr>
          <p:cNvSpPr txBox="1"/>
          <p:nvPr/>
        </p:nvSpPr>
        <p:spPr>
          <a:xfrm>
            <a:off x="0" y="3131874"/>
            <a:ext cx="38579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  <a:cs typeface="Arial" charset="0"/>
              </a:rPr>
              <a:t>Both terms are multiples of 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0F0016-7E4F-4419-9D69-08359E2D9781}"/>
              </a:ext>
            </a:extLst>
          </p:cNvPr>
          <p:cNvSpPr txBox="1"/>
          <p:nvPr/>
        </p:nvSpPr>
        <p:spPr>
          <a:xfrm>
            <a:off x="122751" y="3461364"/>
            <a:ext cx="38579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  <a:cs typeface="Arial" charset="0"/>
              </a:rPr>
              <a:t>Both terms have one x variable</a:t>
            </a:r>
          </a:p>
        </p:txBody>
      </p:sp>
      <p:graphicFrame>
        <p:nvGraphicFramePr>
          <p:cNvPr id="8" name="Object 43">
            <a:extLst>
              <a:ext uri="{FF2B5EF4-FFF2-40B4-BE49-F238E27FC236}">
                <a16:creationId xmlns:a16="http://schemas.microsoft.com/office/drawing/2014/main" id="{59AF3F70-AA28-4FFD-8A21-8745E972F3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909721"/>
              </p:ext>
            </p:extLst>
          </p:nvPr>
        </p:nvGraphicFramePr>
        <p:xfrm>
          <a:off x="654720" y="3850529"/>
          <a:ext cx="13970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60240" imgH="177480" progId="Equation.DSMT4">
                  <p:embed/>
                </p:oleObj>
              </mc:Choice>
              <mc:Fallback>
                <p:oleObj name="Equation" r:id="rId7" imgW="660240" imgH="177480" progId="Equation.DSMT4">
                  <p:embed/>
                  <p:pic>
                    <p:nvPicPr>
                      <p:cNvPr id="8" name="Object 43">
                        <a:extLst>
                          <a:ext uri="{FF2B5EF4-FFF2-40B4-BE49-F238E27FC236}">
                            <a16:creationId xmlns:a16="http://schemas.microsoft.com/office/drawing/2014/main" id="{59AF3F70-AA28-4FFD-8A21-8745E972F3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720" y="3850529"/>
                        <a:ext cx="13970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3">
            <a:extLst>
              <a:ext uri="{FF2B5EF4-FFF2-40B4-BE49-F238E27FC236}">
                <a16:creationId xmlns:a16="http://schemas.microsoft.com/office/drawing/2014/main" id="{22F33BC5-9B8B-4569-B73C-A4AFF00D71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270607"/>
              </p:ext>
            </p:extLst>
          </p:nvPr>
        </p:nvGraphicFramePr>
        <p:xfrm>
          <a:off x="282416" y="4543724"/>
          <a:ext cx="185420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876240" imgH="253800" progId="Equation.DSMT4">
                  <p:embed/>
                </p:oleObj>
              </mc:Choice>
              <mc:Fallback>
                <p:oleObj name="Equation" r:id="rId9" imgW="876240" imgH="253800" progId="Equation.DSMT4">
                  <p:embed/>
                  <p:pic>
                    <p:nvPicPr>
                      <p:cNvPr id="9" name="Object 43">
                        <a:extLst>
                          <a:ext uri="{FF2B5EF4-FFF2-40B4-BE49-F238E27FC236}">
                            <a16:creationId xmlns:a16="http://schemas.microsoft.com/office/drawing/2014/main" id="{22F33BC5-9B8B-4569-B73C-A4AFF00D71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" y="4543724"/>
                        <a:ext cx="1854200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26C623F-6357-49BC-8105-8D6E45662684}"/>
              </a:ext>
            </a:extLst>
          </p:cNvPr>
          <p:cNvSpPr txBox="1"/>
          <p:nvPr/>
        </p:nvSpPr>
        <p:spPr>
          <a:xfrm>
            <a:off x="4321324" y="3203669"/>
            <a:ext cx="43551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  <a:cs typeface="Arial" charset="0"/>
              </a:rPr>
              <a:t>All three terms of multiples of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8C510D-747F-4701-9A3B-2455A030D795}"/>
              </a:ext>
            </a:extLst>
          </p:cNvPr>
          <p:cNvSpPr txBox="1"/>
          <p:nvPr/>
        </p:nvSpPr>
        <p:spPr>
          <a:xfrm>
            <a:off x="4300542" y="3531984"/>
            <a:ext cx="43551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  <a:cs typeface="Arial" charset="0"/>
              </a:rPr>
              <a:t>All three terms have a “y” variable</a:t>
            </a:r>
          </a:p>
        </p:txBody>
      </p:sp>
      <p:graphicFrame>
        <p:nvGraphicFramePr>
          <p:cNvPr id="12" name="Object 43">
            <a:extLst>
              <a:ext uri="{FF2B5EF4-FFF2-40B4-BE49-F238E27FC236}">
                <a16:creationId xmlns:a16="http://schemas.microsoft.com/office/drawing/2014/main" id="{FDE24ED8-F00C-4E46-87C6-0CB6488845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01301"/>
              </p:ext>
            </p:extLst>
          </p:nvPr>
        </p:nvGraphicFramePr>
        <p:xfrm>
          <a:off x="5508104" y="3938564"/>
          <a:ext cx="14509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85800" imgH="203040" progId="Equation.DSMT4">
                  <p:embed/>
                </p:oleObj>
              </mc:Choice>
              <mc:Fallback>
                <p:oleObj name="Equation" r:id="rId11" imgW="685800" imgH="203040" progId="Equation.DSMT4">
                  <p:embed/>
                  <p:pic>
                    <p:nvPicPr>
                      <p:cNvPr id="12" name="Object 43">
                        <a:extLst>
                          <a:ext uri="{FF2B5EF4-FFF2-40B4-BE49-F238E27FC236}">
                            <a16:creationId xmlns:a16="http://schemas.microsoft.com/office/drawing/2014/main" id="{FDE24ED8-F00C-4E46-87C6-0CB6488845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3938564"/>
                        <a:ext cx="14509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3">
            <a:extLst>
              <a:ext uri="{FF2B5EF4-FFF2-40B4-BE49-F238E27FC236}">
                <a16:creationId xmlns:a16="http://schemas.microsoft.com/office/drawing/2014/main" id="{0686D791-F42E-45F6-A7BA-34B688E672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313637"/>
              </p:ext>
            </p:extLst>
          </p:nvPr>
        </p:nvGraphicFramePr>
        <p:xfrm>
          <a:off x="4355976" y="4402138"/>
          <a:ext cx="3359150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587240" imgH="253800" progId="Equation.DSMT4">
                  <p:embed/>
                </p:oleObj>
              </mc:Choice>
              <mc:Fallback>
                <p:oleObj name="Equation" r:id="rId13" imgW="1587240" imgH="253800" progId="Equation.DSMT4">
                  <p:embed/>
                  <p:pic>
                    <p:nvPicPr>
                      <p:cNvPr id="13" name="Object 43">
                        <a:extLst>
                          <a:ext uri="{FF2B5EF4-FFF2-40B4-BE49-F238E27FC236}">
                            <a16:creationId xmlns:a16="http://schemas.microsoft.com/office/drawing/2014/main" id="{0686D791-F42E-45F6-A7BA-34B688E672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4402138"/>
                        <a:ext cx="3359150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3">
            <a:extLst>
              <a:ext uri="{FF2B5EF4-FFF2-40B4-BE49-F238E27FC236}">
                <a16:creationId xmlns:a16="http://schemas.microsoft.com/office/drawing/2014/main" id="{989B00F6-3BED-4191-8FC0-AFF809601F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711809"/>
              </p:ext>
            </p:extLst>
          </p:nvPr>
        </p:nvGraphicFramePr>
        <p:xfrm>
          <a:off x="5148064" y="4429557"/>
          <a:ext cx="966788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57200" imgH="228600" progId="Equation.DSMT4">
                  <p:embed/>
                </p:oleObj>
              </mc:Choice>
              <mc:Fallback>
                <p:oleObj name="Equation" r:id="rId15" imgW="457200" imgH="228600" progId="Equation.DSMT4">
                  <p:embed/>
                  <p:pic>
                    <p:nvPicPr>
                      <p:cNvPr id="14" name="Object 43">
                        <a:extLst>
                          <a:ext uri="{FF2B5EF4-FFF2-40B4-BE49-F238E27FC236}">
                            <a16:creationId xmlns:a16="http://schemas.microsoft.com/office/drawing/2014/main" id="{989B00F6-3BED-4191-8FC0-AFF809601F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4429557"/>
                        <a:ext cx="966788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3">
            <a:extLst>
              <a:ext uri="{FF2B5EF4-FFF2-40B4-BE49-F238E27FC236}">
                <a16:creationId xmlns:a16="http://schemas.microsoft.com/office/drawing/2014/main" id="{F2F61F47-9154-4D01-8692-046D3576F9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036791"/>
              </p:ext>
            </p:extLst>
          </p:nvPr>
        </p:nvGraphicFramePr>
        <p:xfrm>
          <a:off x="6075676" y="4482738"/>
          <a:ext cx="8048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80880" imgH="177480" progId="Equation.DSMT4">
                  <p:embed/>
                </p:oleObj>
              </mc:Choice>
              <mc:Fallback>
                <p:oleObj name="Equation" r:id="rId17" imgW="380880" imgH="177480" progId="Equation.DSMT4">
                  <p:embed/>
                  <p:pic>
                    <p:nvPicPr>
                      <p:cNvPr id="15" name="Object 43">
                        <a:extLst>
                          <a:ext uri="{FF2B5EF4-FFF2-40B4-BE49-F238E27FC236}">
                            <a16:creationId xmlns:a16="http://schemas.microsoft.com/office/drawing/2014/main" id="{F2F61F47-9154-4D01-8692-046D3576F9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5676" y="4482738"/>
                        <a:ext cx="80486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3">
            <a:extLst>
              <a:ext uri="{FF2B5EF4-FFF2-40B4-BE49-F238E27FC236}">
                <a16:creationId xmlns:a16="http://schemas.microsoft.com/office/drawing/2014/main" id="{656D313D-7A04-4597-AA15-7AFF7CDCE4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603463"/>
              </p:ext>
            </p:extLst>
          </p:nvPr>
        </p:nvGraphicFramePr>
        <p:xfrm>
          <a:off x="6880539" y="4429557"/>
          <a:ext cx="69691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30120" imgH="228600" progId="Equation.DSMT4">
                  <p:embed/>
                </p:oleObj>
              </mc:Choice>
              <mc:Fallback>
                <p:oleObj name="Equation" r:id="rId19" imgW="330120" imgH="228600" progId="Equation.DSMT4">
                  <p:embed/>
                  <p:pic>
                    <p:nvPicPr>
                      <p:cNvPr id="16" name="Object 43">
                        <a:extLst>
                          <a:ext uri="{FF2B5EF4-FFF2-40B4-BE49-F238E27FC236}">
                            <a16:creationId xmlns:a16="http://schemas.microsoft.com/office/drawing/2014/main" id="{656D313D-7A04-4597-AA15-7AFF7CDCE4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0539" y="4429557"/>
                        <a:ext cx="69691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569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C69BF-1198-491B-9C7D-CAFA97A18CC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640960" cy="936104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Find the Greatest common factor and then factor out the GCF for each of the following:</a:t>
            </a:r>
          </a:p>
        </p:txBody>
      </p:sp>
      <p:graphicFrame>
        <p:nvGraphicFramePr>
          <p:cNvPr id="4" name="Object 13">
            <a:extLst>
              <a:ext uri="{FF2B5EF4-FFF2-40B4-BE49-F238E27FC236}">
                <a16:creationId xmlns:a16="http://schemas.microsoft.com/office/drawing/2014/main" id="{FE39A575-A39C-4E94-878A-30E733784E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180370"/>
              </p:ext>
            </p:extLst>
          </p:nvPr>
        </p:nvGraphicFramePr>
        <p:xfrm>
          <a:off x="185386" y="3573016"/>
          <a:ext cx="378618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790640" imgH="253800" progId="Equation.DSMT4">
                  <p:embed/>
                </p:oleObj>
              </mc:Choice>
              <mc:Fallback>
                <p:oleObj name="Equation" r:id="rId3" imgW="1790640" imgH="253800" progId="Equation.DSMT4">
                  <p:embed/>
                  <p:pic>
                    <p:nvPicPr>
                      <p:cNvPr id="4" name="Object 13">
                        <a:extLst>
                          <a:ext uri="{FF2B5EF4-FFF2-40B4-BE49-F238E27FC236}">
                            <a16:creationId xmlns:a16="http://schemas.microsoft.com/office/drawing/2014/main" id="{FE39A575-A39C-4E94-878A-30E733784E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386" y="3573016"/>
                        <a:ext cx="3786188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3">
            <a:extLst>
              <a:ext uri="{FF2B5EF4-FFF2-40B4-BE49-F238E27FC236}">
                <a16:creationId xmlns:a16="http://schemas.microsoft.com/office/drawing/2014/main" id="{9E08EE5C-CF35-433C-90BF-C652D4AC3F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6330083"/>
              </p:ext>
            </p:extLst>
          </p:nvPr>
        </p:nvGraphicFramePr>
        <p:xfrm>
          <a:off x="157064" y="5013176"/>
          <a:ext cx="590550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793960" imgH="253800" progId="Equation.DSMT4">
                  <p:embed/>
                </p:oleObj>
              </mc:Choice>
              <mc:Fallback>
                <p:oleObj name="Equation" r:id="rId5" imgW="2793960" imgH="253800" progId="Equation.DSMT4">
                  <p:embed/>
                  <p:pic>
                    <p:nvPicPr>
                      <p:cNvPr id="5" name="Object 13">
                        <a:extLst>
                          <a:ext uri="{FF2B5EF4-FFF2-40B4-BE49-F238E27FC236}">
                            <a16:creationId xmlns:a16="http://schemas.microsoft.com/office/drawing/2014/main" id="{9E08EE5C-CF35-433C-90BF-C652D4AC3F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64" y="5013176"/>
                        <a:ext cx="5905500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3">
            <a:extLst>
              <a:ext uri="{FF2B5EF4-FFF2-40B4-BE49-F238E27FC236}">
                <a16:creationId xmlns:a16="http://schemas.microsoft.com/office/drawing/2014/main" id="{4D245C74-E00D-41AF-BF03-04A385C112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432139"/>
              </p:ext>
            </p:extLst>
          </p:nvPr>
        </p:nvGraphicFramePr>
        <p:xfrm>
          <a:off x="339303" y="1268760"/>
          <a:ext cx="257651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18960" imgH="228600" progId="Equation.DSMT4">
                  <p:embed/>
                </p:oleObj>
              </mc:Choice>
              <mc:Fallback>
                <p:oleObj name="Equation" r:id="rId7" imgW="1218960" imgH="228600" progId="Equation.DSMT4">
                  <p:embed/>
                  <p:pic>
                    <p:nvPicPr>
                      <p:cNvPr id="6" name="Object 13">
                        <a:extLst>
                          <a:ext uri="{FF2B5EF4-FFF2-40B4-BE49-F238E27FC236}">
                            <a16:creationId xmlns:a16="http://schemas.microsoft.com/office/drawing/2014/main" id="{4D245C74-E00D-41AF-BF03-04A385C112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303" y="1268760"/>
                        <a:ext cx="257651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3">
            <a:extLst>
              <a:ext uri="{FF2B5EF4-FFF2-40B4-BE49-F238E27FC236}">
                <a16:creationId xmlns:a16="http://schemas.microsoft.com/office/drawing/2014/main" id="{B9327114-ADC7-4FC8-A8E7-5EAA8E6AAB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544247"/>
              </p:ext>
            </p:extLst>
          </p:nvPr>
        </p:nvGraphicFramePr>
        <p:xfrm>
          <a:off x="269255" y="2397125"/>
          <a:ext cx="32226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523880" imgH="228600" progId="Equation.DSMT4">
                  <p:embed/>
                </p:oleObj>
              </mc:Choice>
              <mc:Fallback>
                <p:oleObj name="Equation" r:id="rId9" imgW="1523880" imgH="228600" progId="Equation.DSMT4">
                  <p:embed/>
                  <p:pic>
                    <p:nvPicPr>
                      <p:cNvPr id="7" name="Object 13">
                        <a:extLst>
                          <a:ext uri="{FF2B5EF4-FFF2-40B4-BE49-F238E27FC236}">
                            <a16:creationId xmlns:a16="http://schemas.microsoft.com/office/drawing/2014/main" id="{B9327114-ADC7-4FC8-A8E7-5EAA8E6AAB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55" y="2397125"/>
                        <a:ext cx="322262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5481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B6F22-6AB1-4B76-8F09-31ABCC527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en-CA" dirty="0"/>
              <a:t>Factoring Difference of Squares: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2B4B91F-EDE6-4062-ACC0-4989B1010F0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870163"/>
            <a:ext cx="8543676" cy="758637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CA" altLang="en-US" sz="2200" dirty="0"/>
              <a:t>Two binomials are conjugates if they have the same terms but a different sign in between them:</a:t>
            </a:r>
            <a:endParaRPr lang="en-CA" altLang="en-US" dirty="0"/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19726D91-1520-4440-A280-738C455F4A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068715"/>
              </p:ext>
            </p:extLst>
          </p:nvPr>
        </p:nvGraphicFramePr>
        <p:xfrm>
          <a:off x="300546" y="4967993"/>
          <a:ext cx="11858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96880" imgH="215640" progId="Equation.DSMT4">
                  <p:embed/>
                </p:oleObj>
              </mc:Choice>
              <mc:Fallback>
                <p:oleObj name="Equation" r:id="rId3" imgW="596880" imgH="215640" progId="Equation.DSMT4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19726D91-1520-4440-A280-738C455F4A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46" y="4967993"/>
                        <a:ext cx="118586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727E74C3-2BC4-4658-8E74-2E34AEEE07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621983"/>
              </p:ext>
            </p:extLst>
          </p:nvPr>
        </p:nvGraphicFramePr>
        <p:xfrm>
          <a:off x="211297" y="5563257"/>
          <a:ext cx="14144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11000" imgH="215640" progId="Equation.DSMT4">
                  <p:embed/>
                </p:oleObj>
              </mc:Choice>
              <mc:Fallback>
                <p:oleObj name="Equation" r:id="rId5" imgW="711000" imgH="215640" progId="Equation.DSMT4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727E74C3-2BC4-4658-8E74-2E34AEEE07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297" y="5563257"/>
                        <a:ext cx="141446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B0AEAE7F-A67F-40CB-83F0-28E5065AD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450609"/>
              </p:ext>
            </p:extLst>
          </p:nvPr>
        </p:nvGraphicFramePr>
        <p:xfrm>
          <a:off x="187299" y="6253867"/>
          <a:ext cx="14890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49160" imgH="215640" progId="Equation.DSMT4">
                  <p:embed/>
                </p:oleObj>
              </mc:Choice>
              <mc:Fallback>
                <p:oleObj name="Equation" r:id="rId7" imgW="749160" imgH="215640" progId="Equation.DSMT4">
                  <p:embed/>
                  <p:pic>
                    <p:nvPicPr>
                      <p:cNvPr id="7" name="Object 4">
                        <a:extLst>
                          <a:ext uri="{FF2B5EF4-FFF2-40B4-BE49-F238E27FC236}">
                            <a16:creationId xmlns:a16="http://schemas.microsoft.com/office/drawing/2014/main" id="{B0AEAE7F-A67F-40CB-83F0-28E5065ADC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299" y="6253867"/>
                        <a:ext cx="14890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>
            <a:extLst>
              <a:ext uri="{FF2B5EF4-FFF2-40B4-BE49-F238E27FC236}">
                <a16:creationId xmlns:a16="http://schemas.microsoft.com/office/drawing/2014/main" id="{A3FA03FA-755D-43C2-891B-0BF285BEC7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159135"/>
              </p:ext>
            </p:extLst>
          </p:nvPr>
        </p:nvGraphicFramePr>
        <p:xfrm>
          <a:off x="1679485" y="4979874"/>
          <a:ext cx="13620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85800" imgH="177480" progId="Equation.DSMT4">
                  <p:embed/>
                </p:oleObj>
              </mc:Choice>
              <mc:Fallback>
                <p:oleObj name="Equation" r:id="rId9" imgW="685800" imgH="177480" progId="Equation.DSMT4">
                  <p:embed/>
                  <p:pic>
                    <p:nvPicPr>
                      <p:cNvPr id="8" name="Object 5">
                        <a:extLst>
                          <a:ext uri="{FF2B5EF4-FFF2-40B4-BE49-F238E27FC236}">
                            <a16:creationId xmlns:a16="http://schemas.microsoft.com/office/drawing/2014/main" id="{A3FA03FA-755D-43C2-891B-0BF285BEC7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485" y="4979874"/>
                        <a:ext cx="136207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>
            <a:extLst>
              <a:ext uri="{FF2B5EF4-FFF2-40B4-BE49-F238E27FC236}">
                <a16:creationId xmlns:a16="http://schemas.microsoft.com/office/drawing/2014/main" id="{4A96191A-295B-4E1D-9584-B264ED4DAC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385966"/>
              </p:ext>
            </p:extLst>
          </p:nvPr>
        </p:nvGraphicFramePr>
        <p:xfrm>
          <a:off x="1702436" y="5585428"/>
          <a:ext cx="151288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761760" imgH="177480" progId="Equation.DSMT4">
                  <p:embed/>
                </p:oleObj>
              </mc:Choice>
              <mc:Fallback>
                <p:oleObj name="Equation" r:id="rId11" imgW="761760" imgH="177480" progId="Equation.DSMT4">
                  <p:embed/>
                  <p:pic>
                    <p:nvPicPr>
                      <p:cNvPr id="9" name="Object 6">
                        <a:extLst>
                          <a:ext uri="{FF2B5EF4-FFF2-40B4-BE49-F238E27FC236}">
                            <a16:creationId xmlns:a16="http://schemas.microsoft.com/office/drawing/2014/main" id="{4A96191A-295B-4E1D-9584-B264ED4DAC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2436" y="5585428"/>
                        <a:ext cx="1512888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>
            <a:extLst>
              <a:ext uri="{FF2B5EF4-FFF2-40B4-BE49-F238E27FC236}">
                <a16:creationId xmlns:a16="http://schemas.microsoft.com/office/drawing/2014/main" id="{F62BD303-B0AD-4C60-83EC-D5702EC3C6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311401"/>
              </p:ext>
            </p:extLst>
          </p:nvPr>
        </p:nvGraphicFramePr>
        <p:xfrm>
          <a:off x="1648831" y="6271752"/>
          <a:ext cx="151288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761760" imgH="177480" progId="Equation.DSMT4">
                  <p:embed/>
                </p:oleObj>
              </mc:Choice>
              <mc:Fallback>
                <p:oleObj name="Equation" r:id="rId13" imgW="761760" imgH="177480" progId="Equation.DSMT4">
                  <p:embed/>
                  <p:pic>
                    <p:nvPicPr>
                      <p:cNvPr id="10" name="Object 7">
                        <a:extLst>
                          <a:ext uri="{FF2B5EF4-FFF2-40B4-BE49-F238E27FC236}">
                            <a16:creationId xmlns:a16="http://schemas.microsoft.com/office/drawing/2014/main" id="{F62BD303-B0AD-4C60-83EC-D5702EC3C6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831" y="6271752"/>
                        <a:ext cx="1512887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339D5A-1A4E-4A0B-A469-887C2CBB751B}"/>
              </a:ext>
            </a:extLst>
          </p:cNvPr>
          <p:cNvSpPr txBox="1">
            <a:spLocks/>
          </p:cNvSpPr>
          <p:nvPr/>
        </p:nvSpPr>
        <p:spPr>
          <a:xfrm>
            <a:off x="159768" y="4437112"/>
            <a:ext cx="3775636" cy="56898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CA" altLang="en-US" dirty="0"/>
              <a:t>Ex: Find the Conjugate:</a:t>
            </a:r>
          </a:p>
          <a:p>
            <a:pPr>
              <a:buFont typeface="Wingdings" panose="05000000000000000000" pitchFamily="2" charset="2"/>
              <a:buNone/>
            </a:pPr>
            <a:endParaRPr lang="en-CA" alt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BD72A25-A501-4655-BE6A-E4FF749BEE4F}"/>
              </a:ext>
            </a:extLst>
          </p:cNvPr>
          <p:cNvSpPr txBox="1">
            <a:spLocks/>
          </p:cNvSpPr>
          <p:nvPr/>
        </p:nvSpPr>
        <p:spPr>
          <a:xfrm>
            <a:off x="179512" y="1677263"/>
            <a:ext cx="8543676" cy="758637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CA" sz="2200" dirty="0"/>
              <a:t>Q: What happens when you multiply a binomial with its conjugate?</a:t>
            </a:r>
            <a:endParaRPr lang="en-CA" altLang="en-US" sz="2200" dirty="0"/>
          </a:p>
        </p:txBody>
      </p:sp>
      <p:graphicFrame>
        <p:nvGraphicFramePr>
          <p:cNvPr id="13" name="Object 2">
            <a:extLst>
              <a:ext uri="{FF2B5EF4-FFF2-40B4-BE49-F238E27FC236}">
                <a16:creationId xmlns:a16="http://schemas.microsoft.com/office/drawing/2014/main" id="{FB4CD44B-46C7-4D5B-9132-8CD47273F3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530822"/>
              </p:ext>
            </p:extLst>
          </p:nvPr>
        </p:nvGraphicFramePr>
        <p:xfrm>
          <a:off x="5191976" y="2513547"/>
          <a:ext cx="14636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736560" imgH="253800" progId="Equation.DSMT4">
                  <p:embed/>
                </p:oleObj>
              </mc:Choice>
              <mc:Fallback>
                <p:oleObj name="Equation" r:id="rId15" imgW="736560" imgH="253800" progId="Equation.DSMT4">
                  <p:embed/>
                  <p:pic>
                    <p:nvPicPr>
                      <p:cNvPr id="13" name="Object 2">
                        <a:extLst>
                          <a:ext uri="{FF2B5EF4-FFF2-40B4-BE49-F238E27FC236}">
                            <a16:creationId xmlns:a16="http://schemas.microsoft.com/office/drawing/2014/main" id="{FB4CD44B-46C7-4D5B-9132-8CD47273F35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976" y="2513547"/>
                        <a:ext cx="146367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5">
            <a:extLst>
              <a:ext uri="{FF2B5EF4-FFF2-40B4-BE49-F238E27FC236}">
                <a16:creationId xmlns:a16="http://schemas.microsoft.com/office/drawing/2014/main" id="{588C8E2B-2907-4F3D-9F1F-47DB7BD908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996156"/>
              </p:ext>
            </p:extLst>
          </p:nvPr>
        </p:nvGraphicFramePr>
        <p:xfrm>
          <a:off x="6544526" y="2519897"/>
          <a:ext cx="110966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58720" imgH="253800" progId="Equation.DSMT4">
                  <p:embed/>
                </p:oleObj>
              </mc:Choice>
              <mc:Fallback>
                <p:oleObj name="Equation" r:id="rId17" imgW="558720" imgH="253800" progId="Equation.DSMT4">
                  <p:embed/>
                  <p:pic>
                    <p:nvPicPr>
                      <p:cNvPr id="14" name="Object 5">
                        <a:extLst>
                          <a:ext uri="{FF2B5EF4-FFF2-40B4-BE49-F238E27FC236}">
                            <a16:creationId xmlns:a16="http://schemas.microsoft.com/office/drawing/2014/main" id="{588C8E2B-2907-4F3D-9F1F-47DB7BD908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4526" y="2519897"/>
                        <a:ext cx="1109662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6">
            <a:extLst>
              <a:ext uri="{FF2B5EF4-FFF2-40B4-BE49-F238E27FC236}">
                <a16:creationId xmlns:a16="http://schemas.microsoft.com/office/drawing/2014/main" id="{A51B629C-74DE-4DF8-A637-CD56291B1C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922390"/>
              </p:ext>
            </p:extLst>
          </p:nvPr>
        </p:nvGraphicFramePr>
        <p:xfrm>
          <a:off x="5238013" y="3070759"/>
          <a:ext cx="2674938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346040" imgH="215640" progId="Equation.DSMT4">
                  <p:embed/>
                </p:oleObj>
              </mc:Choice>
              <mc:Fallback>
                <p:oleObj name="Equation" r:id="rId19" imgW="1346040" imgH="215640" progId="Equation.DSMT4">
                  <p:embed/>
                  <p:pic>
                    <p:nvPicPr>
                      <p:cNvPr id="15" name="Object 6">
                        <a:extLst>
                          <a:ext uri="{FF2B5EF4-FFF2-40B4-BE49-F238E27FC236}">
                            <a16:creationId xmlns:a16="http://schemas.microsoft.com/office/drawing/2014/main" id="{A51B629C-74DE-4DF8-A637-CD56291B1C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013" y="3070759"/>
                        <a:ext cx="2674938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8">
            <a:extLst>
              <a:ext uri="{FF2B5EF4-FFF2-40B4-BE49-F238E27FC236}">
                <a16:creationId xmlns:a16="http://schemas.microsoft.com/office/drawing/2014/main" id="{50D17B79-D1D0-45DD-B0F6-D797CC5C97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132040"/>
              </p:ext>
            </p:extLst>
          </p:nvPr>
        </p:nvGraphicFramePr>
        <p:xfrm>
          <a:off x="5636476" y="3620034"/>
          <a:ext cx="141287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711000" imgH="215640" progId="Equation.DSMT4">
                  <p:embed/>
                </p:oleObj>
              </mc:Choice>
              <mc:Fallback>
                <p:oleObj name="Equation" r:id="rId21" imgW="711000" imgH="215640" progId="Equation.DSMT4">
                  <p:embed/>
                  <p:pic>
                    <p:nvPicPr>
                      <p:cNvPr id="16" name="Object 8">
                        <a:extLst>
                          <a:ext uri="{FF2B5EF4-FFF2-40B4-BE49-F238E27FC236}">
                            <a16:creationId xmlns:a16="http://schemas.microsoft.com/office/drawing/2014/main" id="{50D17B79-D1D0-45DD-B0F6-D797CC5C97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6476" y="3620034"/>
                        <a:ext cx="1412875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">
            <a:extLst>
              <a:ext uri="{FF2B5EF4-FFF2-40B4-BE49-F238E27FC236}">
                <a16:creationId xmlns:a16="http://schemas.microsoft.com/office/drawing/2014/main" id="{61332CD2-65FB-49F5-AD08-73ED3D22DD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092674"/>
              </p:ext>
            </p:extLst>
          </p:nvPr>
        </p:nvGraphicFramePr>
        <p:xfrm>
          <a:off x="5074542" y="4803637"/>
          <a:ext cx="16922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850680" imgH="253800" progId="Equation.DSMT4">
                  <p:embed/>
                </p:oleObj>
              </mc:Choice>
              <mc:Fallback>
                <p:oleObj name="Equation" r:id="rId23" imgW="850680" imgH="253800" progId="Equation.DSMT4">
                  <p:embed/>
                  <p:pic>
                    <p:nvPicPr>
                      <p:cNvPr id="17" name="Object 3">
                        <a:extLst>
                          <a:ext uri="{FF2B5EF4-FFF2-40B4-BE49-F238E27FC236}">
                            <a16:creationId xmlns:a16="http://schemas.microsoft.com/office/drawing/2014/main" id="{61332CD2-65FB-49F5-AD08-73ED3D22DD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4542" y="4803637"/>
                        <a:ext cx="169227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6">
            <a:extLst>
              <a:ext uri="{FF2B5EF4-FFF2-40B4-BE49-F238E27FC236}">
                <a16:creationId xmlns:a16="http://schemas.microsoft.com/office/drawing/2014/main" id="{589B0A11-8224-4C41-B1DD-9E156C3BC2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942661"/>
              </p:ext>
            </p:extLst>
          </p:nvPr>
        </p:nvGraphicFramePr>
        <p:xfrm>
          <a:off x="6647755" y="4803637"/>
          <a:ext cx="12620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34680" imgH="253800" progId="Equation.DSMT4">
                  <p:embed/>
                </p:oleObj>
              </mc:Choice>
              <mc:Fallback>
                <p:oleObj name="Equation" r:id="rId25" imgW="634680" imgH="253800" progId="Equation.DSMT4">
                  <p:embed/>
                  <p:pic>
                    <p:nvPicPr>
                      <p:cNvPr id="18" name="Object 6">
                        <a:extLst>
                          <a:ext uri="{FF2B5EF4-FFF2-40B4-BE49-F238E27FC236}">
                            <a16:creationId xmlns:a16="http://schemas.microsoft.com/office/drawing/2014/main" id="{589B0A11-8224-4C41-B1DD-9E156C3BC2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7755" y="4803637"/>
                        <a:ext cx="1262062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7">
            <a:extLst>
              <a:ext uri="{FF2B5EF4-FFF2-40B4-BE49-F238E27FC236}">
                <a16:creationId xmlns:a16="http://schemas.microsoft.com/office/drawing/2014/main" id="{F3D85E5D-3B56-4403-9C8D-F6A8602FC3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023876"/>
              </p:ext>
            </p:extLst>
          </p:nvPr>
        </p:nvGraphicFramePr>
        <p:xfrm>
          <a:off x="5563492" y="5371962"/>
          <a:ext cx="33289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676160" imgH="215640" progId="Equation.DSMT4">
                  <p:embed/>
                </p:oleObj>
              </mc:Choice>
              <mc:Fallback>
                <p:oleObj name="Equation" r:id="rId27" imgW="1676160" imgH="215640" progId="Equation.DSMT4">
                  <p:embed/>
                  <p:pic>
                    <p:nvPicPr>
                      <p:cNvPr id="19" name="Object 7">
                        <a:extLst>
                          <a:ext uri="{FF2B5EF4-FFF2-40B4-BE49-F238E27FC236}">
                            <a16:creationId xmlns:a16="http://schemas.microsoft.com/office/drawing/2014/main" id="{F3D85E5D-3B56-4403-9C8D-F6A8602FC3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3492" y="5371962"/>
                        <a:ext cx="332898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9">
            <a:extLst>
              <a:ext uri="{FF2B5EF4-FFF2-40B4-BE49-F238E27FC236}">
                <a16:creationId xmlns:a16="http://schemas.microsoft.com/office/drawing/2014/main" id="{4A7AEB72-A575-4C27-9CDA-74205D6BE0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535480"/>
              </p:ext>
            </p:extLst>
          </p:nvPr>
        </p:nvGraphicFramePr>
        <p:xfrm>
          <a:off x="5571430" y="5835512"/>
          <a:ext cx="17399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876240" imgH="215640" progId="Equation.DSMT4">
                  <p:embed/>
                </p:oleObj>
              </mc:Choice>
              <mc:Fallback>
                <p:oleObj name="Equation" r:id="rId29" imgW="876240" imgH="215640" progId="Equation.DSMT4">
                  <p:embed/>
                  <p:pic>
                    <p:nvPicPr>
                      <p:cNvPr id="20" name="Object 9">
                        <a:extLst>
                          <a:ext uri="{FF2B5EF4-FFF2-40B4-BE49-F238E27FC236}">
                            <a16:creationId xmlns:a16="http://schemas.microsoft.com/office/drawing/2014/main" id="{4A7AEB72-A575-4C27-9CDA-74205D6BE0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1430" y="5835512"/>
                        <a:ext cx="17399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E5EF5778-24CD-4008-90C5-2879EBCD4E84}"/>
              </a:ext>
            </a:extLst>
          </p:cNvPr>
          <p:cNvSpPr/>
          <p:nvPr/>
        </p:nvSpPr>
        <p:spPr>
          <a:xfrm>
            <a:off x="35496" y="2348880"/>
            <a:ext cx="9073008" cy="17416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5D6747D-E601-4E75-95DD-A8752A563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781" y="2393677"/>
            <a:ext cx="703897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100" dirty="0"/>
              <a:t>1. The middle two terms will always cancel each other out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7C7E13-D6D7-4255-AA9D-032BFF904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131" y="3011215"/>
            <a:ext cx="6505575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100"/>
              <a:t>2. The first and last terms are always perfect squares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46E4949-AAA2-4C3C-9C00-BA28DB566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56" y="3655740"/>
            <a:ext cx="5156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100"/>
              <a:t>3. The middle sign is always a subtraction</a:t>
            </a:r>
          </a:p>
        </p:txBody>
      </p:sp>
    </p:spTree>
    <p:extLst>
      <p:ext uri="{BB962C8B-B14F-4D97-AF65-F5344CB8AC3E}">
        <p14:creationId xmlns:p14="http://schemas.microsoft.com/office/powerpoint/2010/main" val="193919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1878D-8C72-411A-A5FA-2FD7EFB26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109272" cy="5175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CA" sz="2800" dirty="0"/>
              <a:t>Ex: Indicate what the missing terms are: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6F6C8E1C-19AB-4497-8474-8F12487CE1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0388" y="1282700"/>
          <a:ext cx="22526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04840" imgH="253800" progId="Equation.DSMT4">
                  <p:embed/>
                </p:oleObj>
              </mc:Choice>
              <mc:Fallback>
                <p:oleObj name="Equation" r:id="rId3" imgW="1104840" imgH="25380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6F6C8E1C-19AB-4497-8474-8F12487CE1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8" y="1282700"/>
                        <a:ext cx="2252662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>
            <a:extLst>
              <a:ext uri="{FF2B5EF4-FFF2-40B4-BE49-F238E27FC236}">
                <a16:creationId xmlns:a16="http://schemas.microsoft.com/office/drawing/2014/main" id="{C2F7D19E-EA9B-42CE-B7E5-F5C684FD8A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98763" y="1135063"/>
          <a:ext cx="2187575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99920" imgH="253800" progId="Equation.DSMT4">
                  <p:embed/>
                </p:oleObj>
              </mc:Choice>
              <mc:Fallback>
                <p:oleObj name="Equation" r:id="rId5" imgW="799920" imgH="253800" progId="Equation.DSMT4">
                  <p:embed/>
                  <p:pic>
                    <p:nvPicPr>
                      <p:cNvPr id="22531" name="Object 3">
                        <a:extLst>
                          <a:ext uri="{FF2B5EF4-FFF2-40B4-BE49-F238E27FC236}">
                            <a16:creationId xmlns:a16="http://schemas.microsoft.com/office/drawing/2014/main" id="{C2F7D19E-EA9B-42CE-B7E5-F5C684FD8A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8763" y="1135063"/>
                        <a:ext cx="2187575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>
            <a:extLst>
              <a:ext uri="{FF2B5EF4-FFF2-40B4-BE49-F238E27FC236}">
                <a16:creationId xmlns:a16="http://schemas.microsoft.com/office/drawing/2014/main" id="{ED945C8B-B526-471F-AB6D-EDF462CF60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463" y="2266950"/>
          <a:ext cx="29003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422360" imgH="253800" progId="Equation.DSMT4">
                  <p:embed/>
                </p:oleObj>
              </mc:Choice>
              <mc:Fallback>
                <p:oleObj name="Equation" r:id="rId7" imgW="1422360" imgH="253800" progId="Equation.DSMT4">
                  <p:embed/>
                  <p:pic>
                    <p:nvPicPr>
                      <p:cNvPr id="22532" name="Object 4">
                        <a:extLst>
                          <a:ext uri="{FF2B5EF4-FFF2-40B4-BE49-F238E27FC236}">
                            <a16:creationId xmlns:a16="http://schemas.microsoft.com/office/drawing/2014/main" id="{ED945C8B-B526-471F-AB6D-EDF462CF60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266950"/>
                        <a:ext cx="2900362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>
            <a:extLst>
              <a:ext uri="{FF2B5EF4-FFF2-40B4-BE49-F238E27FC236}">
                <a16:creationId xmlns:a16="http://schemas.microsoft.com/office/drawing/2014/main" id="{856E34D8-7B9C-4C08-91AB-1DC7D9365B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9150" y="2138363"/>
          <a:ext cx="3194050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68200" imgH="253800" progId="Equation.DSMT4">
                  <p:embed/>
                </p:oleObj>
              </mc:Choice>
              <mc:Fallback>
                <p:oleObj name="Equation" r:id="rId9" imgW="1168200" imgH="253800" progId="Equation.DSMT4">
                  <p:embed/>
                  <p:pic>
                    <p:nvPicPr>
                      <p:cNvPr id="22533" name="Object 5">
                        <a:extLst>
                          <a:ext uri="{FF2B5EF4-FFF2-40B4-BE49-F238E27FC236}">
                            <a16:creationId xmlns:a16="http://schemas.microsoft.com/office/drawing/2014/main" id="{856E34D8-7B9C-4C08-91AB-1DC7D9365B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0" y="2138363"/>
                        <a:ext cx="3194050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>
            <a:extLst>
              <a:ext uri="{FF2B5EF4-FFF2-40B4-BE49-F238E27FC236}">
                <a16:creationId xmlns:a16="http://schemas.microsoft.com/office/drawing/2014/main" id="{D2819B79-9B1C-4F64-AF5A-0E18FD22F2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8163" y="3192463"/>
          <a:ext cx="1941512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52200" imgH="241200" progId="Equation.DSMT4">
                  <p:embed/>
                </p:oleObj>
              </mc:Choice>
              <mc:Fallback>
                <p:oleObj name="Equation" r:id="rId11" imgW="952200" imgH="241200" progId="Equation.DSMT4">
                  <p:embed/>
                  <p:pic>
                    <p:nvPicPr>
                      <p:cNvPr id="22534" name="Object 6">
                        <a:extLst>
                          <a:ext uri="{FF2B5EF4-FFF2-40B4-BE49-F238E27FC236}">
                            <a16:creationId xmlns:a16="http://schemas.microsoft.com/office/drawing/2014/main" id="{D2819B79-9B1C-4F64-AF5A-0E18FD22F2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92463"/>
                        <a:ext cx="1941512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>
            <a:extLst>
              <a:ext uri="{FF2B5EF4-FFF2-40B4-BE49-F238E27FC236}">
                <a16:creationId xmlns:a16="http://schemas.microsoft.com/office/drawing/2014/main" id="{DF02F016-55C6-4A8F-B5BB-78D433F578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70163" y="2982913"/>
          <a:ext cx="4619625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688760" imgH="330120" progId="Equation.DSMT4">
                  <p:embed/>
                </p:oleObj>
              </mc:Choice>
              <mc:Fallback>
                <p:oleObj name="Equation" r:id="rId13" imgW="1688760" imgH="330120" progId="Equation.DSMT4">
                  <p:embed/>
                  <p:pic>
                    <p:nvPicPr>
                      <p:cNvPr id="22535" name="Object 7">
                        <a:extLst>
                          <a:ext uri="{FF2B5EF4-FFF2-40B4-BE49-F238E27FC236}">
                            <a16:creationId xmlns:a16="http://schemas.microsoft.com/office/drawing/2014/main" id="{DF02F016-55C6-4A8F-B5BB-78D433F578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0163" y="2982913"/>
                        <a:ext cx="4619625" cy="90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>
            <a:extLst>
              <a:ext uri="{FF2B5EF4-FFF2-40B4-BE49-F238E27FC236}">
                <a16:creationId xmlns:a16="http://schemas.microsoft.com/office/drawing/2014/main" id="{992DE952-5E14-4AEA-821B-23B06F5069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9938" y="4276725"/>
          <a:ext cx="15017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736560" imgH="215640" progId="Equation.DSMT4">
                  <p:embed/>
                </p:oleObj>
              </mc:Choice>
              <mc:Fallback>
                <p:oleObj name="Equation" r:id="rId15" imgW="736560" imgH="215640" progId="Equation.DSMT4">
                  <p:embed/>
                  <p:pic>
                    <p:nvPicPr>
                      <p:cNvPr id="22536" name="Object 8">
                        <a:extLst>
                          <a:ext uri="{FF2B5EF4-FFF2-40B4-BE49-F238E27FC236}">
                            <a16:creationId xmlns:a16="http://schemas.microsoft.com/office/drawing/2014/main" id="{992DE952-5E14-4AEA-821B-23B06F5069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4276725"/>
                        <a:ext cx="150177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7" name="Object 9">
            <a:extLst>
              <a:ext uri="{FF2B5EF4-FFF2-40B4-BE49-F238E27FC236}">
                <a16:creationId xmlns:a16="http://schemas.microsoft.com/office/drawing/2014/main" id="{E8D8D58A-C0A5-4DDE-BD57-E6BF6E6A52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2388" y="4073525"/>
          <a:ext cx="4722812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726920" imgH="330120" progId="Equation.DSMT4">
                  <p:embed/>
                </p:oleObj>
              </mc:Choice>
              <mc:Fallback>
                <p:oleObj name="Equation" r:id="rId17" imgW="1726920" imgH="330120" progId="Equation.DSMT4">
                  <p:embed/>
                  <p:pic>
                    <p:nvPicPr>
                      <p:cNvPr id="22537" name="Object 9">
                        <a:extLst>
                          <a:ext uri="{FF2B5EF4-FFF2-40B4-BE49-F238E27FC236}">
                            <a16:creationId xmlns:a16="http://schemas.microsoft.com/office/drawing/2014/main" id="{E8D8D58A-C0A5-4DDE-BD57-E6BF6E6A52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388" y="4073525"/>
                        <a:ext cx="4722812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8" name="Object 10">
            <a:extLst>
              <a:ext uri="{FF2B5EF4-FFF2-40B4-BE49-F238E27FC236}">
                <a16:creationId xmlns:a16="http://schemas.microsoft.com/office/drawing/2014/main" id="{BD867224-9D07-4454-A96F-17D7BDABA3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3438" y="5319713"/>
          <a:ext cx="11398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558720" imgH="215640" progId="Equation.DSMT4">
                  <p:embed/>
                </p:oleObj>
              </mc:Choice>
              <mc:Fallback>
                <p:oleObj name="Equation" r:id="rId19" imgW="558720" imgH="215640" progId="Equation.DSMT4">
                  <p:embed/>
                  <p:pic>
                    <p:nvPicPr>
                      <p:cNvPr id="22538" name="Object 10">
                        <a:extLst>
                          <a:ext uri="{FF2B5EF4-FFF2-40B4-BE49-F238E27FC236}">
                            <a16:creationId xmlns:a16="http://schemas.microsoft.com/office/drawing/2014/main" id="{BD867224-9D07-4454-A96F-17D7BDABA3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5319713"/>
                        <a:ext cx="113982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9" name="Object 11">
            <a:extLst>
              <a:ext uri="{FF2B5EF4-FFF2-40B4-BE49-F238E27FC236}">
                <a16:creationId xmlns:a16="http://schemas.microsoft.com/office/drawing/2014/main" id="{147239A6-4C8D-40EB-A0A1-8515DC48D5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22550" y="5132388"/>
          <a:ext cx="4722813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726920" imgH="330120" progId="Equation.DSMT4">
                  <p:embed/>
                </p:oleObj>
              </mc:Choice>
              <mc:Fallback>
                <p:oleObj name="Equation" r:id="rId21" imgW="1726920" imgH="330120" progId="Equation.DSMT4">
                  <p:embed/>
                  <p:pic>
                    <p:nvPicPr>
                      <p:cNvPr id="22539" name="Object 11">
                        <a:extLst>
                          <a:ext uri="{FF2B5EF4-FFF2-40B4-BE49-F238E27FC236}">
                            <a16:creationId xmlns:a16="http://schemas.microsoft.com/office/drawing/2014/main" id="{147239A6-4C8D-40EB-A0A1-8515DC48D5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2550" y="5132388"/>
                        <a:ext cx="4722813" cy="90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0" name="Object 12">
            <a:extLst>
              <a:ext uri="{FF2B5EF4-FFF2-40B4-BE49-F238E27FC236}">
                <a16:creationId xmlns:a16="http://schemas.microsoft.com/office/drawing/2014/main" id="{0734534A-9D4F-41C1-97E6-79C4842310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21200" y="1260475"/>
          <a:ext cx="33020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26720" imgH="164880" progId="Equation.DSMT4">
                  <p:embed/>
                </p:oleObj>
              </mc:Choice>
              <mc:Fallback>
                <p:oleObj name="Equation" r:id="rId23" imgW="126720" imgH="164880" progId="Equation.DSMT4">
                  <p:embed/>
                  <p:pic>
                    <p:nvPicPr>
                      <p:cNvPr id="22540" name="Object 12">
                        <a:extLst>
                          <a:ext uri="{FF2B5EF4-FFF2-40B4-BE49-F238E27FC236}">
                            <a16:creationId xmlns:a16="http://schemas.microsoft.com/office/drawing/2014/main" id="{0734534A-9D4F-41C1-97E6-79C4842310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1260475"/>
                        <a:ext cx="33020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1" name="Object 13">
            <a:extLst>
              <a:ext uri="{FF2B5EF4-FFF2-40B4-BE49-F238E27FC236}">
                <a16:creationId xmlns:a16="http://schemas.microsoft.com/office/drawing/2014/main" id="{04B26FEC-75E2-4F91-8943-682B0E691D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54663" y="2232025"/>
          <a:ext cx="8604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368280" imgH="241200" progId="Equation.DSMT4">
                  <p:embed/>
                </p:oleObj>
              </mc:Choice>
              <mc:Fallback>
                <p:oleObj name="Equation" r:id="rId25" imgW="368280" imgH="241200" progId="Equation.DSMT4">
                  <p:embed/>
                  <p:pic>
                    <p:nvPicPr>
                      <p:cNvPr id="22541" name="Object 13">
                        <a:extLst>
                          <a:ext uri="{FF2B5EF4-FFF2-40B4-BE49-F238E27FC236}">
                            <a16:creationId xmlns:a16="http://schemas.microsoft.com/office/drawing/2014/main" id="{04B26FEC-75E2-4F91-8943-682B0E691D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663" y="2232025"/>
                        <a:ext cx="860425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2" name="Object 14">
            <a:extLst>
              <a:ext uri="{FF2B5EF4-FFF2-40B4-BE49-F238E27FC236}">
                <a16:creationId xmlns:a16="http://schemas.microsoft.com/office/drawing/2014/main" id="{3B68C766-B69F-467B-B3D8-6EAC1BE5C1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86238" y="3190875"/>
          <a:ext cx="6826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291960" imgH="203040" progId="Equation.DSMT4">
                  <p:embed/>
                </p:oleObj>
              </mc:Choice>
              <mc:Fallback>
                <p:oleObj name="Equation" r:id="rId27" imgW="291960" imgH="203040" progId="Equation.DSMT4">
                  <p:embed/>
                  <p:pic>
                    <p:nvPicPr>
                      <p:cNvPr id="22542" name="Object 14">
                        <a:extLst>
                          <a:ext uri="{FF2B5EF4-FFF2-40B4-BE49-F238E27FC236}">
                            <a16:creationId xmlns:a16="http://schemas.microsoft.com/office/drawing/2014/main" id="{3B68C766-B69F-467B-B3D8-6EAC1BE5C1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6238" y="3190875"/>
                        <a:ext cx="68262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3" name="Object 15">
            <a:extLst>
              <a:ext uri="{FF2B5EF4-FFF2-40B4-BE49-F238E27FC236}">
                <a16:creationId xmlns:a16="http://schemas.microsoft.com/office/drawing/2014/main" id="{B606611D-A030-426D-9676-C94BD8B33D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62688" y="3205163"/>
          <a:ext cx="6826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91960" imgH="203040" progId="Equation.DSMT4">
                  <p:embed/>
                </p:oleObj>
              </mc:Choice>
              <mc:Fallback>
                <p:oleObj name="Equation" r:id="rId29" imgW="291960" imgH="203040" progId="Equation.DSMT4">
                  <p:embed/>
                  <p:pic>
                    <p:nvPicPr>
                      <p:cNvPr id="22543" name="Object 15">
                        <a:extLst>
                          <a:ext uri="{FF2B5EF4-FFF2-40B4-BE49-F238E27FC236}">
                            <a16:creationId xmlns:a16="http://schemas.microsoft.com/office/drawing/2014/main" id="{B606611D-A030-426D-9676-C94BD8B33D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2688" y="3205163"/>
                        <a:ext cx="68262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4" name="Object 16">
            <a:extLst>
              <a:ext uri="{FF2B5EF4-FFF2-40B4-BE49-F238E27FC236}">
                <a16:creationId xmlns:a16="http://schemas.microsoft.com/office/drawing/2014/main" id="{E893C57B-AA67-4A43-A713-B0CB89880C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67075" y="4256088"/>
          <a:ext cx="504825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215640" imgH="177480" progId="Equation.DSMT4">
                  <p:embed/>
                </p:oleObj>
              </mc:Choice>
              <mc:Fallback>
                <p:oleObj name="Equation" r:id="rId30" imgW="215640" imgH="177480" progId="Equation.DSMT4">
                  <p:embed/>
                  <p:pic>
                    <p:nvPicPr>
                      <p:cNvPr id="22544" name="Object 16">
                        <a:extLst>
                          <a:ext uri="{FF2B5EF4-FFF2-40B4-BE49-F238E27FC236}">
                            <a16:creationId xmlns:a16="http://schemas.microsoft.com/office/drawing/2014/main" id="{E893C57B-AA67-4A43-A713-B0CB89880C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075" y="4256088"/>
                        <a:ext cx="504825" cy="41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5" name="Object 17">
            <a:extLst>
              <a:ext uri="{FF2B5EF4-FFF2-40B4-BE49-F238E27FC236}">
                <a16:creationId xmlns:a16="http://schemas.microsoft.com/office/drawing/2014/main" id="{E58D2C9D-513C-4977-B4ED-35849A334C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05438" y="4224338"/>
          <a:ext cx="504825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215640" imgH="177480" progId="Equation.DSMT4">
                  <p:embed/>
                </p:oleObj>
              </mc:Choice>
              <mc:Fallback>
                <p:oleObj name="Equation" r:id="rId32" imgW="215640" imgH="177480" progId="Equation.DSMT4">
                  <p:embed/>
                  <p:pic>
                    <p:nvPicPr>
                      <p:cNvPr id="22545" name="Object 17">
                        <a:extLst>
                          <a:ext uri="{FF2B5EF4-FFF2-40B4-BE49-F238E27FC236}">
                            <a16:creationId xmlns:a16="http://schemas.microsoft.com/office/drawing/2014/main" id="{E58D2C9D-513C-4977-B4ED-35849A334C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5438" y="4224338"/>
                        <a:ext cx="504825" cy="41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6" name="Object 18">
            <a:extLst>
              <a:ext uri="{FF2B5EF4-FFF2-40B4-BE49-F238E27FC236}">
                <a16:creationId xmlns:a16="http://schemas.microsoft.com/office/drawing/2014/main" id="{C09A65F4-F41E-4F97-A761-9E394C7A7C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49750" y="4240213"/>
          <a:ext cx="4762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203040" imgH="190440" progId="Equation.DSMT4">
                  <p:embed/>
                </p:oleObj>
              </mc:Choice>
              <mc:Fallback>
                <p:oleObj name="Equation" r:id="rId33" imgW="203040" imgH="190440" progId="Equation.DSMT4">
                  <p:embed/>
                  <p:pic>
                    <p:nvPicPr>
                      <p:cNvPr id="22546" name="Object 18">
                        <a:extLst>
                          <a:ext uri="{FF2B5EF4-FFF2-40B4-BE49-F238E27FC236}">
                            <a16:creationId xmlns:a16="http://schemas.microsoft.com/office/drawing/2014/main" id="{C09A65F4-F41E-4F97-A761-9E394C7A7C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0" y="4240213"/>
                        <a:ext cx="4762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7" name="Object 19">
            <a:extLst>
              <a:ext uri="{FF2B5EF4-FFF2-40B4-BE49-F238E27FC236}">
                <a16:creationId xmlns:a16="http://schemas.microsoft.com/office/drawing/2014/main" id="{C0EE8111-50A7-48FF-8FE4-0A33CF49C4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18275" y="4224338"/>
          <a:ext cx="4762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203040" imgH="190440" progId="Equation.DSMT4">
                  <p:embed/>
                </p:oleObj>
              </mc:Choice>
              <mc:Fallback>
                <p:oleObj name="Equation" r:id="rId35" imgW="203040" imgH="190440" progId="Equation.DSMT4">
                  <p:embed/>
                  <p:pic>
                    <p:nvPicPr>
                      <p:cNvPr id="22547" name="Object 19">
                        <a:extLst>
                          <a:ext uri="{FF2B5EF4-FFF2-40B4-BE49-F238E27FC236}">
                            <a16:creationId xmlns:a16="http://schemas.microsoft.com/office/drawing/2014/main" id="{C0EE8111-50A7-48FF-8FE4-0A33CF49C4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8275" y="4224338"/>
                        <a:ext cx="4762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8" name="Object 20">
            <a:extLst>
              <a:ext uri="{FF2B5EF4-FFF2-40B4-BE49-F238E27FC236}">
                <a16:creationId xmlns:a16="http://schemas.microsoft.com/office/drawing/2014/main" id="{9183A469-9506-4926-9582-D897C2CA16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38500" y="5280025"/>
          <a:ext cx="6238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266400" imgH="215640" progId="Equation.DSMT4">
                  <p:embed/>
                </p:oleObj>
              </mc:Choice>
              <mc:Fallback>
                <p:oleObj name="Equation" r:id="rId36" imgW="266400" imgH="215640" progId="Equation.DSMT4">
                  <p:embed/>
                  <p:pic>
                    <p:nvPicPr>
                      <p:cNvPr id="22548" name="Object 20">
                        <a:extLst>
                          <a:ext uri="{FF2B5EF4-FFF2-40B4-BE49-F238E27FC236}">
                            <a16:creationId xmlns:a16="http://schemas.microsoft.com/office/drawing/2014/main" id="{9183A469-9506-4926-9582-D897C2CA16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5280025"/>
                        <a:ext cx="623888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9" name="Object 21">
            <a:extLst>
              <a:ext uri="{FF2B5EF4-FFF2-40B4-BE49-F238E27FC236}">
                <a16:creationId xmlns:a16="http://schemas.microsoft.com/office/drawing/2014/main" id="{512CC006-3BAC-43AB-90D7-19924D7730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76863" y="5280025"/>
          <a:ext cx="6223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266400" imgH="215640" progId="Equation.DSMT4">
                  <p:embed/>
                </p:oleObj>
              </mc:Choice>
              <mc:Fallback>
                <p:oleObj name="Equation" r:id="rId38" imgW="266400" imgH="215640" progId="Equation.DSMT4">
                  <p:embed/>
                  <p:pic>
                    <p:nvPicPr>
                      <p:cNvPr id="22549" name="Object 21">
                        <a:extLst>
                          <a:ext uri="{FF2B5EF4-FFF2-40B4-BE49-F238E27FC236}">
                            <a16:creationId xmlns:a16="http://schemas.microsoft.com/office/drawing/2014/main" id="{512CC006-3BAC-43AB-90D7-19924D7730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6863" y="5280025"/>
                        <a:ext cx="622300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0" name="Object 22">
            <a:extLst>
              <a:ext uri="{FF2B5EF4-FFF2-40B4-BE49-F238E27FC236}">
                <a16:creationId xmlns:a16="http://schemas.microsoft.com/office/drawing/2014/main" id="{470E8C38-F219-42A8-AD58-695E2121D5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83100" y="5324475"/>
          <a:ext cx="2381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101520" imgH="164880" progId="Equation.DSMT4">
                  <p:embed/>
                </p:oleObj>
              </mc:Choice>
              <mc:Fallback>
                <p:oleObj name="Equation" r:id="rId40" imgW="101520" imgH="164880" progId="Equation.DSMT4">
                  <p:embed/>
                  <p:pic>
                    <p:nvPicPr>
                      <p:cNvPr id="22550" name="Object 22">
                        <a:extLst>
                          <a:ext uri="{FF2B5EF4-FFF2-40B4-BE49-F238E27FC236}">
                            <a16:creationId xmlns:a16="http://schemas.microsoft.com/office/drawing/2014/main" id="{470E8C38-F219-42A8-AD58-695E2121D5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5324475"/>
                        <a:ext cx="23812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1" name="Object 23">
            <a:extLst>
              <a:ext uri="{FF2B5EF4-FFF2-40B4-BE49-F238E27FC236}">
                <a16:creationId xmlns:a16="http://schemas.microsoft.com/office/drawing/2014/main" id="{CE79DE53-82A4-4BDE-9A55-B7E9B76E55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37338" y="5322888"/>
          <a:ext cx="2381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101520" imgH="164880" progId="Equation.DSMT4">
                  <p:embed/>
                </p:oleObj>
              </mc:Choice>
              <mc:Fallback>
                <p:oleObj name="Equation" r:id="rId42" imgW="101520" imgH="164880" progId="Equation.DSMT4">
                  <p:embed/>
                  <p:pic>
                    <p:nvPicPr>
                      <p:cNvPr id="22551" name="Object 23">
                        <a:extLst>
                          <a:ext uri="{FF2B5EF4-FFF2-40B4-BE49-F238E27FC236}">
                            <a16:creationId xmlns:a16="http://schemas.microsoft.com/office/drawing/2014/main" id="{CE79DE53-82A4-4BDE-9A55-B7E9B76E55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338" y="5322888"/>
                        <a:ext cx="23812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PASSING_SCORE" val="100.0000000000"/>
  <p:tag name="ISPRING_RESOURCE_PATHS_HASH" val="8ce696e9412443ecc57c32ed4796326ae4778a"/>
  <p:tag name="GENSWF_OUTPUT_FILE_NAME" val="pc11ch4a"/>
  <p:tag name="ISPRING_RESOURCE_PATHS_HASH_2" val="2da3390be14aa5a306562e9d7d3da6589b6f"/>
  <p:tag name="ISPRING_RESOURCE_PATHS_HASH_PRESENTER" val="4ffa2bf49be1f04bc4c9455cff9e28967649e0"/>
  <p:tag name="ISPRING_ULTRA_SCORM_COURSE_ID" val="90B09E37-E8DA-497D-9B11-6124A88DCA06"/>
  <p:tag name="ISPRING_SCORM_RATE_SLIDES" val="1"/>
  <p:tag name="ISPRING_PLAYERS_CUSTOMIZATION" val="UEsDBBQAAgAIAKG5LUs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KG5LUsZjuBKjAQAAEwVAAAnAAAAdW5pdmVyc2FsL2ZsYXNoX3B1Ymxpc2hpbmdfc2V0dGluZ3MueG1szVhbcxo3FH7nV2i2k8cYO7VbxwN4sL2MmXArrJtkOh1G7B5Y1VppI2kh5Km/pj+sv6RHyGAwvohmyHj8gNGe7zsXnRtbOf+acTIFpZkU1eDo4DAgIGKZMDGpBjdR4+1pQLShIqFcCqgGQgbkvFaq5MWIM50OwBgU1QRphD7LTTVIjcnPyuXZbHbAdK7sU8kLg/z6IJZZOVegQRhQ5ZzTOX6YeQ46qJVKhFTcUVsmBQfCEjRBMGsd5Q1OdRqUndiIxrcTJQuRXEouFVGTUTX46bRu/5YyjuqKZSCsc7qGh/bYnNEkYdYeygfsG5AU2CRFw48OjwMyY4lJq8G7Y0uD4uVtmgW5c4JamkuJ3ghzx5+BoQk11H11ChWMQWFYQdeMKgBJN87WJA18NasDd5TMBc1YHOETYkNVDa6iYT9shP2wcxkOb/otZ6o3ImpGrdALM2g1r8JhpxuFg+F11G7tDIrCT9EOoF0t86bv9cNB2InC/vCi2d0R4W/UPSZs15utHTEfw4tBM9pVU6fe3hXSu+52/DDXn3thv9XsfBhG3W4ravbuUYscXsvWSnkz8StYILJQG+m9LPxeKo18kOUaDDYeTtUEItlgWI5jyjUE5K8cJr8VlDMztyWK/ekWIK/rHGLTt/VXDWxNBfd0jhBNQ2VrxX2yKu73xxvel536Nc8eN7RCjaFxio3ALOt4/WQpNZZio4TtdzKSPFm5BNkIkg7NYK29DW6ZaKDkUUDGeBEcna0rRnlAmEHn4xVYFyNtmFk01Ma6JEEubNxA2oOtYMQpVeiiXj+/i7vtYXHtj440oP90sXBHT4mGIiFXis6wsfuI90D4iF3jNXF7VaC8jFBU7yBJ6pz7CPeXSesj3KbqFhSJpORe8r1lWpGmGEsv2zPKvOz+CCPNDPiIXjAv1d3CcCa8GBep42WlLHhC5rIgnN0CMZJgRIoM/0uBrE9UMlYyW5zi0DdEc4ZpPWUwg+TcR9FnVJEViMR9I+dgnIYvBftGRjCWCnmBTjGB8Zxpx3+wE3FOtb4npUsb37i51OxchZ/eWAdpMqU443cjx64CWW72wU/RdyFRBecSo7lGgZGJaYGlYu8nYclCzMdNb90pnS4u3V7kghSvm6E9jhMfxNj/mCjAlzCmgkjB54TGWLLaptCUyULjiUsWR63/l4EOSphYmDrBNo3KVOLXdA6P3v18fPLLr6fvzw7K//79z9tnQXezt8ep1eaG7+WzG5s38sF2+ALuiS3MD/VgF3sB9ORG5o3b1cxntjNv5CM7mjf24abmDdza115APrO1bWEbUmW23SRb9/n4An+3Lm3vE5Wy3XMeX3sW+9lr3HoGYb1/eU0w0jetaHDmN+wIBixOsTWM7e9Pr8HfD3/34sZge/WqcOBF1/Ua9B88FyM7qHtrQ9rLBJyyEzfScc5yluGSkvywBvo97eyp9N9nJ9xbh/ghVf5dP25ci9hTlQNVcYpJtLfEe/VddJ/hfU0Rc99WryQ23kGsftdvvrSzTzImWIZxtCvf6k1f7eT4sFJ+/FGphGybb0Brpf8AUEsDBBQAAgAIAKG5LUt6KFfPsAIAAFMKAAAhAAAAdW5pdmVyc2FsL2ZsYXNoX3NraW5fc2V0dGluZ3MueG1slVbbbtswDH3fVwTZe9xd0wFqgDTNgALdWqxF32WbsYXIkiHJ6fL30821lNixF6JARJ5DUrwoRXJP2OrDbIYyTrl4BqUIK6TRtLoZyW/maaMUZ4uMMwVMLRgXFabz1cef9oMSixxj8QOIqZwdzqALs7SfKRQf49vSyBAh41WN2fGBF3yR4mxfCN6wfDS18liDoITtNfLqx3KzHQxAiVT3Cqoop+21kWmUWoCUYFL6vjUyyqI4BdpGurKfiZwu1OXbn9AORBJlaetPRoZoNS4gLvL12sgwnmnvcVeWRi4TFPxVGvrls5FBKMVHELHzu69GBhm8bur/mZFa8MIUNOZcbuI7h3Kc6/UzWV0ZGSWYC5lAo13w5bF3vQtA/mu498isq+D0ydT15EEwTU8prJRoACXtydlkyd8eG6X3A1Y7TKUGhKoO9KSTfsKNbN3Eug73B94Iy0NfXtNBXjltKti4hAN3sb7Dbza39q0Inb7rggwFHLwySLFTdsjfuq5nyEDZIZ8pyeGR0eMZ/NTiOG2Pb7Hv5uXyayswrI+5t7an1moiPZjNlUFor2gxFc9hJU06L6QC0zaUWJ1LKTnLCTF8IAVWhLNfBpce7WUkSk4MftT6Bwspoij0zZvNUb/SYb/seXwc3Y9Cdzd3nin9ht/MsVI4Kyv9oyTnM8/TS6LdzJN+hnklNRzEPdvxiZwKiz2IF87p1CiMK5iK5W6xBtAoCQqAkv4KI++jr/SsqVIQW90xAu3IxDqHK0lRUv2nXgm8Qd4afcMGrI6qSu2PYULf4YHGDwBgkZXtxLqDs1QNVYTCAdq9DxT2ykN3Q1JP6NCwrdUD7FQ4bl4zaR79M9ENSoiLDT2EV51XP8NZ4pn3uHjoFU6lvVq09mOvcvuWmeELQU7hxylyre3nRdRK88/kP1BLAwQUAAIACAChuS1L5yungGEEAABdFAAAJgAAAHVuaXZlcnNhbC9odG1sX3B1Ymxpc2hpbmdfc2V0dGluZ3MueG1szVjdcho3FL73U2i2k8uAnTqt4wE82F4PTDAQWDfJdDqM2D2wqrXSVtJCyFWfpg+WJ+kRMhiMf7Rt7HZ8gTl7vk/nHJ2/pXbyJeNkBkozKerBQWU/ICBimTAxrQdX0cXro4BoQ0VCuRRQD4QMyEljr5YXY850OgRjUFUTpBH6ODf1IDUmP65W5/N5helc2aeSFwb5dSWWWTVXoEEYUNWc0wV+mEUOOmjs7RFSc6JLmRQcCEvQBMGsdZS3TMaDqtMa0/h6qmQhkjPJpSJqOq4HPxw17d9KxzGdswyE9U03UGjF5pgmCbPmUD5kX4GkwKYp2n2wfxiQOUtMWg/eHFoaVK/u0izJnQ/U0pxJdEaYG/4MDE2ooe6rO1DBBBRGFXTDqAKQdEu2oWngi1kLnChZCJqxOMInxEaqHpxHo0F4EQ7C7lk4uhp0nKneiKgddUIvzLDTPg9H3V4UDket6LJTGhSFn6ISoLKWedP3B+Ew7EbhYHTa7pVE+Bt1iwkvm+1OSczH8HTYjsqe1G1eloX0W72uH6b1uR8OOu3u+1HU63Widv8WtczhjWytVbcTv4YFIgu1ld6ruu+n0sg7Wa7BYN/hVE0hkhcMy3FCuYaA/J7D9ENBOTMLW6LYnq4B8qbOITYDW3/1wNZUcEvnCNE0PGyjuN+ui/vd4Zb3VXf8hmf3G1qjxtA4xUZgVnW8KVlpTaTYKmH7nYwlT9YuTTDSHL1pKkZ5QJhB7+L1U2NjYC4Yxzuw2IPKRJgd9+KUKjRab8pvImm7Utz4tSsN6N+cd070kGooEnKu6Bw7tY96H4SPWgsDz23wQXkZoaguoUmanPsoD1Zp6KN8SdU1KBJJyb30+6tEIW0xkV62Z5R52f0RxpoZ8FE9ZV5H9wrDmfBiXKaOl5Wy4AlZyIJwdg3ESIIRKTL8LwWyOSPJRMlsKeVUG6I5S4DMGMwhOfE56DMekRWIxAUi52DcCX8U7CsZw0Qq5AU6wwRGOdOOv1KKOKda35LSlY2v3KRpd8/DT6+sgzSZUZza5cixT0CWm+fgp+i7kHgE5xKjuUGBkYlpgaVi7ydhyVLNx03vs1M6W166vcglKV43Q3scJz6IsX8xUYAvYUwFkYIvCI2xZLVNoRmThUaJSxZHrf+RgQ5KmFiaOsW1Eg9TiV/T2T948+Ph259+Pnp3XKl++/Ov14+CbqZpn1N7mhunZ4/uYN7IO/veE7gH9io/1J3t6gnQgzuWN66smY/sW97Ie7Yub+zd3csbuLOBPYF8ZA/bwV5Ildl2k+zc5/0r+c0CtLtP1Kp2+7h/kVluXC+zxwzD5uCsRTB2V51oeOw3vgiGIE6x2Cf2HdFrlA/CX7y4MXxe3SccetH1vEb3e89Vx47e/sbY9TIB5+bUDWmcnJxluHYkL9YS/02Deiihn7O3PVvNv0jdPv4C4qr6e9UtUBWnmBbPlkr/faf7rgH7P8XAfVu/2m+9y6/fj7d//NpD+fZPgo29vwFQSwMEFAACAAgAobktS0nnN52rAQAARQYAAB8AAAB1bml2ZXJzYWwvaHRtbF9za2luX3NldHRpbmdzLmpzjZRNb4MwDIbv/RUou05V98m2W7V2UqUeJq23aYdAXYoaYpQE1q7qfx9OvwiEdfElvDy8jo3ibS+oFotZ8BJs7d4+v7vPVgPSjCrg2tVFh56RzrRI5zBLMxCpBNZAyuOnJ3l3JnzGTFrTaPNBtrrmx5DeLLjQdTz3WCiPpn0flx7w26OtfR//OKUdytqXVOtzVBiDsh+jNCBNX6LKuGXY1Ztd9QobMJagLqALHoNjGtrVRZ4dH0KKOhdjlnO5mWKC/YjHq0RhIedd+ZebHFT1x1d7YPAcvo4dO5FqMzGQNROPnyi6yVyB1nDI+zim8MKCRyBqvgO7/kAd43ZBDbpMdWqO9PCGok7nPIFWl56GFC4mK69WN0OKNmdgbfbE3S2FQwi+AdWyGt1TOCDmRf6PH5grTKgjLbTd8xMqkM9TmRxSDyi8HB2WbLu6dy7UHn/EnCuEjSu09N2+rGt0+O59QzMnQyevbuSd+vIKnyh9Yve48o6h9nlMc5TQ82fAuDE8XmbVhKjGI3UddLUHNZELJCHjagVqhijse4kG7AYLY0d08HWpHndq73q7X1BLAwQUAAIACAChuS1L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obktS2/CybNuAAAAcwAAABwAAAB1bml2ZXJzYWwvbG9jYWxfc2V0dGluZ3MueG1sDcwxDsIwDEDRvaewvLfAxtC0EkhsZaEcwEoMRHJs1FgIbk+2Pzz9cf4WgQ9vNZsGPAx7BNZoKesz4H299EeE6qSJxJQDqiHMUzeKRZIbuzdY4S30423l0sL5SqXJ03khfw2RoIelDR+ZE+6m7g9QSwMEFAACAAgAM7t/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obktS7GHx1+TCgAAF1oAACkAAAB1bml2ZXJzYWwvc2tpbl9jdXN0b21pemF0aW9uX3NldHRpbmdzLnhtbO1c627juhH+36cgHBygBYr4Il8Lrwpd6MRYR/axtMlui8JgbCYWIks+kuzdHPhHn6YP1ifpkJJiSZEVKZtud7eKkCAi5xuSw+EMyS/O0HswbWXn+c7G/J34pmPr1PdN+94T/4DQcOlYjjtzqUd9XpAsQjbZ0Hc1z7GIW0OeT+wVcVfvanfE8mgtkI8QyISK253vO/b50rF9avvntuNuiFVDe2LtQI/SgKdWfxnn7Kn7hBrxrzzYHVnSdFujjjSQGi+iEi21Rv2WLGVils5mS+zHiXPvnN+S5cO96+zsVZE+rh+31LVM++HYTFfqnxC2TM8f+3ST0Tl1hNVRqwBqC1Pn0WPfBlJH7g7ygRa5pVayvbbKniKwdIM5xkgh96Zn+jFkr9tvDpqZyC25p1mWFxqdblc+AbGhjQzMoN0cCYMcjE+/+EdDtDrNzglpizxSN6sJrKod+cRInO1um+lE0qg/6mRjXOeeWTkL1mt0pc4oH2Y5ZAVr/ti91qg3UvIxbHCsuaOpu4OWkt1Q0mAJzxnWYwGFx5x6OugEim5Me+V8Htt3TgiM4o3Caj2xgQLHQv2e1Ff78NaW2y3Ua+MW7iMVdxSoGwjqQFCgTm01lWE9pSLQ69IlBJlsrcN6ovY5YGx71PXH9op+EYWkdLwqOYILF8wPcp7YbbPnELV64KZqo3az0+vgQ0sSBKGLlI7aVBuHXm/Qk5oIN9qdhnCQ+y2hJaBmp9McdA/NXqsjwNto0AUtbTzoonav3W6phxZuARpJkqy2lENPGDSbErSG+wPlMBrJvUYDNZtNoa0eOl1hJDcQSAugQxL6zICCKshC9yDJUrMvoJEykkftA1ZxV+mgfgt3G41DW5aFRuNo3OPo4uY6lhYeTmTOFxRmTkFm7dHbks41XO5cF4QNugEv9ym6JR7VeK6TlSvir8+XJPBfkGSpMxJ8ypGJ0qcFwdKlqLNsOazz3xMrJZ54C2ZO8azBk2Y4iiJIHsTFs8C/CuDiyRNgPG0WhYVtBXkzD3QifRbp5jF/QkM8c+ZJZyRQ8SxIncVhUUITz4LcWQgZS6HiWRACS+COTb5skRNJVDwL0mceNJ1FxbMgf+ZjUmkUzMIT6MsgnhbAGjyD5oo/S6TiWZBCc1HpTArW4zk0F5SRSsF0PIkWwkW5FHrIs2gh0FMyBYvzNJqHisyW5UThazqWDDfQCkxuPLiERVzlTF4o06uZpH1aTKYX04U8vqiJSrAqEVuWf2x1+1+ane6fhvUQV1CTfiVNJkldiCvrNIrp0oz5dLIAhXiy0PBHoyayn6Wh0w/GZKzhmhj+UlrBbI6vayL7WQT6YT7HmrHQJ2MVL8b6Qpsa3C4TbGC1Jn5ydmhN9hT5Dtqb9DPy1xRBeDZdijzLXPEKFrJNe0cLtKfOpZuxdrEwptOJvsCaGpXURGyvkOqSz+AO5RXNJR3PQYcLCdB9HXzB559rQJJllVZyOb64nMC3wTpyad6vLfj2X9GbGdZg/qhdAHiFdV26wAt5+hFmDjxuWhI0fQ+O9r4k6BPWwTOwXgCmSdfjC8kYTzXmXHOsG/Ox8uRZS2Ijx7YeEVkuAYcge+xNZ+dBCXM2ugp8zCvdkI5//QBuPZYmGS4c6ESmzZ353txT6IW7KjRTsKwUrLK5+vXD+G+LkTSeYHUBk6dObxYGX/WsPQLLw3Z8RCzLYcOApslqT+wlbNHokuzAxR5BbGWuuNiWwOBZZ37bmb8j4odL65dwVWoq/vjL+Vf3bmxMIKzcENcutsRS2hKR4fmQN7CVhK5DPt/6L40lZo/zt+rIG4xuJun6yaEVmaOvH1eqC68YlA5+j+eQGCEcyKZTCoSvwGMgBm6IaZUCjrURNMePwrB7dxE7oJRSoE1DHZqDvkLNNcxFoiPXMEflVNxgWR8bzOr0lm1IC4D57AV+kO077NhgUTifPfnPLb1zIEZYlOxhZqHc9AKHOn9de2UdJYrELF7GQ3uoSINu3fNbVgQds8wN25kXU/vhCkfWDMJxwiQ3zs5a8dhnmQ88JMNU7TaBZbbBtAXt3rnOhpdaxIsWW5AU/vqVHQmGOA/ancXaLKBXx9JcuVwokqZgtltkS90qjgM3Zz2bGPpiIslMA/j7hvjLNSSkO7aHL64r2O2peCSBvtC8OiXucv3vf/6ruJpUf4JSFJb+paweWMUsjuEnfX/XHJ96/yigx5DkJJS/FASGm+UIWnzvzL0htKVkGJJyeQUOo3P/cHbustDmI67kSpq/hzDCt3I18Yq4DxCGDMexyiriw2cO4pfuw/EMsfMt06Yl4V8d19ngjfFsIakqP1zBQrHM5UOQHleIoPAeBVlwyiqhT7mUNAhUKZV0ZfrldfJUEcUEWJfB+3FV7jMzx1PB8cQKJ2Jn5ycOwLbvOtaMXR08vysDAXbTcWtR0XfZmSl6i0t4a+dzOHciJ6mG9XhRWnQGfZixXWWoMlmWlp5TOGOtYqJhQVru2rEgQirBaGLiyfI0SlFkfrMW7/dT2bOOw4Y/rIr1/FiYltfoF/+ZfKwwLa+ztDGFE8YzULomjoxuO2TixsuLzBzIUJtAYWTf6C0pw3owYbdeXqxLYUFScuOsqMizn2FuaLiYWVm8w/UTPR7aT3n8imFuH/XwPJWqODpvPd97h77pW/S0a/NxwAKMzz5/z/L/UCZrAQS3s2ljBKXIf9zSdzU4a5DlesPuymso1PGuxsx5pHaycNsomrFgVgq54cGcx/JSOJuF8BgioJ1zIU6w0vNBw/ozMw3reRM0DNWenj97t7mlLgYXMGnkm8myuPQ6uuW45huzJOxEZRzvr0G1DYeNCBMrSHgV39ZESyV4iddvdpZvWnRPozAVK4iZJn/0Qw+WRr5nS/6E3vlx3w5LSi+BMM4dHTEunaw4CeNnm0xcUFMu5fjk1uOjzwhVUd45xqqMTBSFaObs8ejs+KlZr2c0BbKnrD+sxzMsBKgMziqXyLoIFC50n7hwjFnoOzjNLGb8qn4RQd6M6CpMWL0N0SW3O4N8TiKD6BrI7Va79Q2Irsagp+BeaaIL99nzGqKri9lTnuhq8K9vTXRJTfaUI7r6EntKEl2jHnsKE10C47RbZYmu4G8AyhJdL1ovm+h6eaIziC61wZ6yRNfLs1QRXRXRlaZ0plfSWIvfs9VE3XHdxz9zzWTnr8F51sRDK9PjRwTebHAZmLoKY7tCdkG4cjbEtM8rmu1b02zBZQi7m7+ZzlVmQ3YZQjgn8NlxVwmn2Za7URxryhRcUzFi+g2mJtJtMqpqCa5Dl35FCVaUYEUJVpRgRQlWlGBFCVaUYEUJ/lcoQXCTN9m4kyDtbRx2S31esZEVG/nDs5G5V8CvJyNjt9iF2MiY/A9MR8b69P/KR/p0W9GRFR35I9KRkU9VfGScdUwEzpfoyJwlV4SPzP/TmO+WkHz6bN6PSjr2+FdJ0rHTY09FOlakY0U6VqRjRTpWpGNFOlakY0U6/vyk43dFE/4PGL2Kf/vp+beKPKvIs4o8q8izijyryLNv/1G+suxZ9Vm+6rN8b0yenV4APzV39jLiOXX2HPO9MmfhxJejzkLQT/VRvtjC/jk+yVeCOYuJfgPqLF0GUNB38n8//wdQSwMEFAACAAgAo7ktSznB3vkmEQAA7RgAABcAAAB1bml2ZXJzYWwvdW5pdmVyc2FsLnBuZ+2Y+VdSa9vH6ZSZWdrw9mjlUMfjKU3xqOWAio2PmVM5k6gVouWIAxEqUpbH09E0RzIH7HTUHElMRXGinkRF0XJAVNSOIgoOCSIiKC++vz1/wrtWe6177bU/a69139d93ft7Xd/9/Kaz3cH9J/YDAICD9tevugIAPwEBgF0z+/bKyZ6h7LPy265oV7vLgBq6xsIOC7rkdAkAqE1Xlt5VkD8rIa5DogEAgxs7YxcqNsYJAFBPtL96yf2R3xKr789Qr+N7p6Odmh5DLwJPmR86FHPn4lXFS9cUX+ftP7yqelTh6b1DMcWUS3tPKDxXT98lm/lF8fR0/0Vr6n0D9Ln4M5WNlc2VzRVkHi92v1YwYyxENnI7pL2+0hlvVfltdQUrixMSsFshS9tbEgDAfI7yVJHnyB/xiaieTJAsIT3R6tBnxwDTr3Rbqp46LH/o1QcANLKQiLw+AMDCDBU1DjfbDZge3Qe06lFNShDT/J05kcICGQ/5J8fn5NOZX0mLZ23vJYjZuDIBKZYuE4I+C6pfUCLJ7gj0XF6QZ7rN+ij3+ZkibxvxbBaPo+YfH3lb1GA5W7z+Udmoqgi7LRYKOGBR07CDUev5atSx5clWK8P26+tITz8/7JZQaOz7cEvNclbsQsZwy8vo2ewNLfRshimc0w0KZI93WfbwM8JG1oAcIOceHkPqOt2P6nzBbvOLqTEKjvD6NkDRDauaHCfdZ+XhE863NdIEe8sWv1J0ucL8iLYmFRNY4ThX/s5u91LZtqidkMDPwkOZCli9Sw88EzJSgL9MSSZFWlqDHhYxCLR0ldqfzf452pcC/0Azs5v5vKSvASJZb86/DRobuEbFMAXE9Cui1cgqRxnd0oKQPrvVu07YbE2qUdGCfjXmAR2B+xfi8/zhGc75xCod9kJXP1iyGCuOLK5QKYjNo7cY4JrRhWEjzZ0uF/JsxwOrUdpex6D/mLeL+0AtfxsIjgArDAg6lFPIaFRpT7BmuQ8847dsdL+NaOL28rNZZAALTXA9g6IF53n5odnf2q7llm9V8q0jbkf4BWEiWlY7Y9vr2v03v+K0alD+ySrAB+eQjsNpFQdLW8ZcAhJ8HV3PUPMWhvqijENS6qu995YQWy6W9QXZPJh5QNWjSYRrgy4ERhY4C1O+tTAwGe3IlBU8XYzo4ZLMNX3mOJjRh9DjjShIsvWchoNmSDf6Orkr+m+D8UpYV1yRqK3HBBtPl1qnL91Dh7uqNA6XPHXYm51Jd90dk/TcMeiOS3JFWg6xN6WlBv61NuQi4YnB18ODSiEdDpARCA3emod3BvvFm3j3NuQtYDRBpCGvaxkpCeu2ktvUrJkuY4ZJOf7my2YlTT0azwCH9si9k/X+JdJj9DjDBwUlLofqDELMTusMlptbBdVLS4UjUXled3V5vnuLaaAYRHebp5U9uUf8zsxbLeedsn1Ak37/2uh2YFgtt7BxCkbuTxgCXysVaHmQnSH1K2P42EK0Zek7tihyfvrIBeDfVWlxD0NnpGHUHMcV3kuqdRtBl0dPYIjfEYO9hj1z4UIop5zbR3cq/dYwJklzAH3hH3UHuZd33MKX/kybtSysGclj1Eu9c0FMz2HNMmosM9kal23UaAmMhshTdAz412W70ujGnwfRztftWZnFmTPljDy6iZImrFWfgBw2E0ApugTqd3cBD13eY15t3p/n1U8TS+RxlXM+TLE/m6g9CfZqeh9IvhXWzp37eIuKa65r8O7PT11KWPQXgsY1eVdH8vi3RbWNolVSVA0V9lpz3LuIA2oYPV8zxJdYzBqXhRnQvtZwoUNi9SmqNUdIDI1PM/Dh/MYuoR+c8FQUV5wdHH5j0sFQqATeOX4z+FQX78BtY7/eiqeMM0NdoDoociCbPXjfECcsywIycjbrwkakGPlHk6omyiTuV1AyOz4f7Jd2jlKyHDibmN/hirpb4Tdyi64MbDI1UdnwQFnj3+pPfZgElbJjqZhxqsce3GL02K2DG02HZtW//uvcSy+f1NqlMmsqBBkkz5gHs/fRN+eT/YX5sYULY/9ePwdH0xuItvWqSD/iFix0xVINCY6qOfKdSwqi5i44CaJTNdMswyqWD9lpokbwfJA22jcsIDQExtzQgJghAzml3I6wmIEp0uxP+c5Z9BzxQrFeJf018cSo6XwACF7uX1jNHeIvvMqjR88xij2Frn68ikNZaHmM28szzXIp/fjLnlnrOR5+s0eXVurcoz86FNPDq/w70rcealMW/pPLCB4ugCLNCwn6thGteV48p8Jstk1Fs4T05/SR49IQbWoKfMxlzKN+JTi9Hlr99mNnlWGa0Oz4U4excMN8pOcf3ejemJ7BhrrqRZcR1pvWoClu/FU6RFO0OOpaBHNAzwU1z3Fa5xG9GZjUReyY+1LQuu2SvgS/7hoWYN2p7wP2al3kLE64a5JeAI9BnZlvFC88nJH6E9ysp8bUNcwpcLu99flsqb8RRcHCLJGWdiDYnCZu90tURoTuwTl0oQbromqSBdhW59X4EBiiZY8aoPggRQFw/wpiF2DsEBTw2GzZ+tH3O8iVSRvA47cojrZsg8qtZ/jtBljEJioDBn6f/gnw4TQJAAjbBwRcPPkD/UA/0A/0A/1AP9D/L9RZqKiqVbXMIisCEGvLLVvr45US0cpugIbNfzcE/90jjIJI0qUIrA+GYzUFwWwL8P6YjU/abZ7aklHqyDhmoQRXKtkLSF7bWsFihQsu2NhYp2a9JpVOo4TVlAUwDkrAy90jkuWC4boNIlnPoLT2zWFCzfZama2TKM7HRxEHQ+8+WhQoaUxh+GMxt/3+z1py5nzZcdG3yKPXQHMu2M1B4XRjikFdWBl9eo3nL4ttLkoJaDKw9TEqIK6lwJQNTDlJOBUJvja8YWV8VJ8UcKowbOPXX2r71iN9ItrEczvO9hX9HE3sAhbPNhsUJWwumAoeiaTW2xsznNycHbdrs1JL1fJxidD3uXEfUiRroZsRoUmvIZBuXm9KWVEst7eF2bbMvfnUbyTS7/31MrxhYyVmryrpBQi6poNyC5TgVXXrNqnzf1nZ5Yceg6YtXe1djzxp1C7lb97LUZ4NTegFpjXtY6ydBoY3dtf1g8mx35LURgbRdB4EshzoznykEhLr2ZAtTH3z64pHUnqV7WAd0dFW0GvK47TgkEG6AhNNPZcBezE4yg4xEmgEG2R93vMaskWL4ihMZuB1eje7jG90vNa88rGjatu4h+FdByN12Svgmu8UqkFz1ai3gH9yDOP+jKK4nOqNKTp6KBBuKVIC0qJfLUAgTunEyQnjSgaaoP/yam5+DrupRwuz9iVZ4Jq7VYkMH1sG8vXuy+ecaQbfgmPqljr0us2Vm97a8nSo82YTkc/jkTZWaYICd4Qex7c4KrIgh/EZ2YLg05ugv2dDIMP9vFWpFwsunyYXdY84GcmChHt6Dq526aRbFzi3jvWPfmD5TlxFiEca2+o3Z7RljzqDwII8UyRdh4TgNktr4DE+iQ6LoL2+DxDd0+Iko/i71Zmhbb+XEx2NcMzOUG1U5KRCsJnLfaaBf2PqaV2UdSDcwxbl1xldUGxxrnIhU5j65JcoxSADWlQd8XXaKq94iBbnQ+gPURtvDkXY+3snjI0/vLP5TRVLOqGNtqG3/zH9sdxq1quFwTZTwKViyPFwTAlFFy/lZhRnEiNfspCPDeswE59LlYcW/3n1PpOgFnW3u4UtdfOyrehrokXTGVUGu94kWGVbnVFSj/RjnuXY8E7SjjwiQhtwcL71OQdWbL+bJ5t20w25XuuEsC/GsnO86NklRu7aejgloEzKsUW1sQxJiJ6HYqfrnWlrg0zNvs2LbYtUGrpk5MI6w9GIZsY0JwVIZiKHGkL8loLsWfoE+M+EIGFlfFVckRPVNDqTApdm2/Rci0B76RKiKRovBGhO/FxLKgcJ8fxWUsqDjoiLcl50ItP5RcNRnBzDMh1hhYFZGExNTQG3kiAi8xrwbbfgtptf0lWOQLc3Ge01+BUWudHt0WGohQdWrgAo7rkZ4bn0tSZuI406qhqUzimKC98qMH4z4j/zCbkHB8rdb2SZZt2JntGBeSZeB2sMgzmWBDdwXIBNfWtYqCQOl3UAiPAIpLBbLp3a7V7qFoSfdsXooaL4o7ot+4AFFSng+wYl+OHktLWptbrYQjvht+aO/rkXX/3r0uSmkc0adVI5Bg3WxlFKenD8/GYNHy6nqbMok0oMVRtPtUtU1hgAUnTZC2oza6SJht2DJsUB0+MPvytTktyyyYZ124iitcHm4rKpF5d00ieeXLetSdm0MBqEgKNWXdAspP1AOflferSWFI2fSUO+Y2Mr8kDq2zO2KuH+cUv1SJZxTI61KxbSVi39PMWMfBEehhDLtU/23fyoLryuGXHW/DCUnkUR/mVllKhcNm/CqIf41yTk2yk82W84LOK/I5tmEJJDCsvzp2/6k93F11QOQ4P9iaz9ty4Ywevbjbe1SulX1pt6bmjltRtMjZTOnGA1T/Nx7VJ44YGdlNSAJcz+ogxir0Mhk/ie4JvoAEbCf+uK4coN+9CZj+qfaBaApOmPemOiNJqr1sKnDKq6M997fSXzsdvWh+WB0JmbFF3Ylcs3kmoiJ6PyujYy7OaCmladHWcz2FSib8GsJm5HuHkvM9csstDlpj7/Wr+gDHwgecA73sU1VtmfR5eyOxpWOv7n+D5BV/GrXaUNF0Z2jgV523R+rbB2JY3/DlxgdRg95HUZnep/7Jrv9zpHm1xYB1qeMJPCEJhN8CS/8i/5AYFcaLXWRv+97d1Q/ezdnp6djfRAdONDtv9zBryKvQtf0NEWd3Hzp6Rz3Mb2LcM4edFIqN8cY7Q1OH9rdBq7Mfa9qjrMRBn4tsp898dRpltuG+IYRVe/ZQjGXNmj5jxcg30EVFtZde45iwFhmvzKptiNpy5EPKjKj/VA+UjSVGmw7u3A9uDJKKxbY+d/TlTyCxh6BOEsMqnAN0yCLduRmycjlxj554te0rQmQrV1/BUw7HP+aPWbmaVY6Yw2Ad7c0y5lGxEmRW2iaj+M0EPllMxJLJmSbfvoPe2WLy7qFuJ5fIV3gnlB228qAZHvpl0bE3mnSR3ktAXbw5Of33QmwzJ4XYuPAmvOk6A5THCnIvj7k+RvsyenNjq5HFuZ+FNKSKmbp2BKUCQqaNqIQifSyA1KwHHQUEc2TF07Ubkgp13bZP25Srgbohvb8Og81lJU0btu3DnNl9driQz4Xu8oVMUFgWbUKuAmwrqXJr7wqTGJyhMi7DFW8YTwtSbt10Z5sfRTyCJgt3iV+K3FIFWjmjxnSB92JW4qbu4fGlsJuNLT5N3AoI3F8NYGGhtQmuenzcaEhPnJD+NHoPzxIWZkAcdTAScNeRP/l8YnmmrC96f1xh9mD8o2qLbg1n11VhS2L1nafkatuzlw/I8rGFBvbCAv2S370JRuy8Tv08Q+W0wRU580Sy5j/jviI3r30smIltrNgWTw2m/FoXyKagJCmGwrvbslgo5O7WiTUGHb7HV9XYrGP9jXfaBAHvD4HUHr91BmGByN8pmuupKwQbrBYZXPH2pbFw988EA8h4lXXb/OhspuTPY+w636q+Vkwyfh4U67ECf4/VFBDDws407UZDokfYvaqWRIlqqjHvCmj6BNoy+H91x7UzLrIsHu/G2WCealvriumB4pEwsAZvL6FkExBxqa5jn0L6HM/NyTipJnuaN6pJho0TLLNBAJeAwOR8qbp3C1nTZqho6VSaYWDgAew6LPYH+SVjdOvqbvAVj8ypvOJANVtaxfeQIAFntl4n7spBJQiOAoACzMmpoyp2ZrPCuHZQCzwxcur0jXvwDkl/0156s1l+8k/i9QSwMEFAACAAgAo7ktSxnXUUJVAAAAaQAAABsAAAB1bml2ZXJzYWwvdW5pdmVyc2FsLnBuZy54bWyzsa/IzVEoSy0qzszPs1Uy1DNQsrfj5bIpKEoty0wtV6iwVbLQMzI1AAElhUpbJWNDPQgPyC3PTCnJsFUyNTHQM4CJZaRmpmeU2CqZGJjCBfWBJgIAUEsBAgAAFAACAAgAobktSyoNwzZRBAAACxAAAB0AAAAAAAAAAQAAAAAAAAAAAHVuaXZlcnNhbC9jb21tb25fbWVzc2FnZXMubG5nUEsBAgAAFAACAAgAobktSxmO4EqMBAAATBUAACcAAAAAAAAAAQAAAAAAjAQAAHVuaXZlcnNhbC9mbGFzaF9wdWJsaXNoaW5nX3NldHRpbmdzLnhtbFBLAQIAABQAAgAIAKG5LUt6KFfPsAIAAFMKAAAhAAAAAAAAAAEAAAAAAF0JAAB1bml2ZXJzYWwvZmxhc2hfc2tpbl9zZXR0aW5ncy54bWxQSwECAAAUAAIACAChuS1L5yungGEEAABdFAAAJgAAAAAAAAABAAAAAABMDAAAdW5pdmVyc2FsL2h0bWxfcHVibGlzaGluZ19zZXR0aW5ncy54bWxQSwECAAAUAAIACAChuS1LSec3nasBAABFBgAAHwAAAAAAAAABAAAAAADxEAAAdW5pdmVyc2FsL2h0bWxfc2tpbl9zZXR0aW5ncy5qc1BLAQIAABQAAgAIAKG5LUsa2uo7qgAAAB8BAAAaAAAAAAAAAAEAAAAAANkSAAB1bml2ZXJzYWwvaTE4bl9wcmVzZXRzLnhtbFBLAQIAABQAAgAIAKG5LUtvwsmzbgAAAHMAAAAcAAAAAAAAAAEAAAAAALsTAAB1bml2ZXJzYWwvbG9jYWxfc2V0dGluZ3MueG1sUEsBAgAAFAACAAgAM7t/RM6CCTfsAgAAiAgAABQAAAAAAAAAAQAAAAAAYxQAAHVuaXZlcnNhbC9wbGF5ZXIueG1sUEsBAgAAFAACAAgAobktS7GHx1+TCgAAF1oAACkAAAAAAAAAAQAAAAAAgRcAAHVuaXZlcnNhbC9za2luX2N1c3RvbWl6YXRpb25fc2V0dGluZ3MueG1sUEsBAgAAFAACAAgAo7ktSznB3vkmEQAA7RgAABcAAAAAAAAAAAAAAAAAWyIAAHVuaXZlcnNhbC91bml2ZXJzYWwucG5nUEsBAgAAFAACAAgAo7ktSxnXUUJVAAAAaQAAABsAAAAAAAAAAQAAAAAAtjMAAHVuaXZlcnNhbC91bml2ZXJzYWwucG5nLnhtbFBLBQYAAAAACwALAEkDAABENAAAAAA="/>
  <p:tag name="ISPRING_PLAYERS_CUSTOMIZATION_2" val="UEsDBBQAAgAIANqwe1JcrbH4oQMAAO8MAAAYAAAAbm9uZS9jb21tb25fbWVzc2FnZXMubG5nrVddc5s6EH3vTP+Dhpm+3aa9b/fBIYNBydUYIwo4TvqiUUBxNAXkInDq++vvSjiu3TaDP/LCGMnaPbvn7K4YXf2oSrQSjZaqvnT+vvjsIFHnqpD14tKZZdcf/3GQbnld8FLV4tKplYOu3PfvRiWvFx1fCPj9/h1Co0poDa/aNW8/35EsLp14zDzfx2lKxiFm3iwglEVekngZoRELvTEOHdfrCqlQzZuGtwBm9GljYdhgHHr3OGGpj8GoMU0zls7imCYZDhw3exJIy6orrV0kNapVi3S3XKqmFQWSNWrhLzzPwYN8kKVs16hShTgCQjohEQP3Nr7NMglJds+mNMCOi2v+UAKMvBGiRo3ghWjO8RHRZOqFG+OB1OdbvyUB/gMrt7IQp7Ey9zIMIJNJD9xPMCwEbE6yfx3XB5Am98+yfUIyXTagNyRWvOx6kjaKHHI39vwJyyjz4piNZ1n2E/eY59+GTvs0yhIastiLcMgifJc5rnkedy5O8K3jmufguVmS4Ai0GUKuGUmtUH06jUNshXqvOvTEVwK1Cq2keLayFHUrG+C2BCLMRq5goe4GqQ3o1IO0JzjNEuIbSh03VU2z/qtXe9c+qQbcaVT08imsT8OD2V82QoPrng1lKgTqplAVl/XFkGuIEcox9tJ0TpPAiL8FPXK05Fo/q6bYi2/X0ZBhEvkUUuhnO8ZNdW8NA0YJ3atpRN4OGwOUns3MhpE5iQI6Z5kVgiGj6nQLCa+WpWiFRStNKDy3WXkQjwqYKQVf9VkD75amwQRNoUa8G8zG9A40AKKjx5ygE8elk2NO3OMUAsLp0JnIuyU3ffmDOl+k8yLNnBsllOtNpzTMraTqNKwYNkFANnp9cZybFH+ZgWKIF75SAb3Vlza9kCvocUC2aAYdQVH6OCDRDfsyI1/ZtUdC24F+pZmv7UjgxYrXuQBic95pgdawV8jC7hmJWf/fO/kf4u2mID9sajkK8N2HY/Hslf8r6uNtK6plO+TaJGwD/xQUppxehXBI6Kf5307sN2FmZ8afzc/eXeIYjgZBnJmpw9l6UyRWKQd3SSuU09vjzszaa2MZyUK47kRgcLG9y5WyknCTOMDmbIpNRlNoNn3z2YtkrrqysMIq5TfbgGAwdZX4fRo+NqqyqyXXL4ntG+DVOSj64JLeaXzEVNxq42B+dqRxOkvpbGwxp4xeX8NEenwcOpERiP1NLiS8L7ZKVbD0C9Ltm7afJqNPO18q/wNQSwMEFAACAAgA2rB7UhUeYBujAAAAfwEAACkAAABub25l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2rB7Uh9UimowAwAAxw4AACIAAABub25lL2ZsYXNoX3B1Ymxpc2hpbmdfc2V0dGluZ3MueG1s5ZfdT9swEMDf+1dYmXhcA9omTSgtYv2Qqo2CSGHwhNzYbU44duaPduWv3zluS9nKFr4ktj1UTey7353vzuc4OfheCDLj2oCSrWivuRsRLjPFQE5b0dmo//ZjRIylklGhJG9FUkXkoN1ISjcWYPKUW4uihiBGmv3StqLc2nI/jufzeRNMqf2sEs4i3zQzVcSl5oZLy3VcCrrAP7souYmWhBoA/BVKLtXajQYhSSAdKeYEJ8Ba0RCd7Qtq8igOEmOaXU+1cpJ1lFCa6Om4Fb3p9Lp73XcrmUDpQsGlD4dp46AftvuUMfAOUJHCDSc5h2mOnmKw5sBs7p9iL53EvzIqclgz9YyOwsVLu4TjhHI640tjOEKtpVmO+ta0J1QYnsSbQysx8CGkmYUZenarHvydOCFSV5ZK27bVDhE/Da4o8T2YZKI2jC3fyVgJjG3lFJZJMeZsSAseop1eg+yj0F5EJrQAsWhFxyWXJKUSkwuWCsjWusaNjQVbJbW/lD7UQAU5k4DVx8lRGt1aD4vKcqoN3/RqNWN8ZLP2V+UEIwvliIBrTqwiGF1X4FPOyWYKyESrohrFErHECECLM+Bzzg6qUC2B9xm6RBOFQ00sxVJwGyx8c3BDxnyiNHI5nWHh4jiYwG8+CFxSY26hdOXjTvpl0O1dDYbd3sWOXyBlMyqzB8KxnHhR2hfh0wWRyq70MBwZdYZXSWHAqrk6a2s+Pg3risY8P1M27vANFE7Q58SvA7KBfsGUv4yVhyT+jx7UNpvTWbXR/eat0LjFAVMSmDiRYUsCueyANYAZlURJsSA0w6ZsfNuYgXIGR0KDCGjzeA+DPpZp9TaFGTZJpRnXv0eyhcRGmfWVLnwyGfHnXyvqdkYYs1Hv9LAzGpwPRpdXo97FKJxGa/V4a/dMYt/Ut/d4f2i8xhZ/cto7rxP5IQahVoZ6aS3ccR2p4891pE7DmXSycR7VcgF7zDTsGewyAgrAInhFFfOUr4JQbc9cMX/NhvkHVv/6Pglrrz/tHQ0+HX/p/u+74KlxCG+rO1N8516TxFsvQH6mAAkFXqv8obi+NbU/vN9N4u1TjQbS7l4+240fUEsDBBQAAgAIANqwe1JxV5SdFQEAANECAAAcAAAAbm9uZS9mbGFzaF9za2luX3NldHRpbmdzLnhtbI2S0U6DMBSG730KgveQTY2asCZu6I3RLNle4AAH0gx6SHsg4e2thQ1UiOtV+///19OeNjInqbwWtZGkNv7KFzeeF6VUkj4gs1SF+VbOmiezjZ80zKSClBSj4kCRrqD0xe2bG1Hokv9RZGtey+SQ4ljmYf20ja9Chhr328d497wE1FBgkEB6KjQ1KrP53Wu8iu8m+WE6bUhkfnYHGqYDg2bBusEoHNe9b6DFFyUrYNtnazCaITnn9ExJVO81GtsuZ4ocSmOJP/p4hH0J3WUzcwZmnCXkKCsU6znEOT2moJWFU49djSLXaIv8EvskKkhKfMcuIdDZ5yUy3H3R7ml7x6bCD8pQ1JqqmqNwIrmHGZ/Bzu1XFl9QSwMEFAACAAgA2rB7UtebcJYrAwAAbw4AACEAAABub25lL2h0bWxfcHVibGlzaGluZ19zZXR0aW5ncy54bWzdV01PGzEQvedXWFtxbLaolwolQTQfalRIEBsonJCzdrIjvPbWH0nDr+94nYRAA10oEaiHKNnxzJvxm/FztnH4KxdkxrUBJZvRfv1TRLhMFQM5bUbno97HLxExlkpGhZK8GUkVkcNWrVG4sQCTJdxadDUEYaQ5KGwzyqwtDuJ4Pp/XwRTaryrhLOKbeqryuNDccGm5jgtBF/hlFwU30RKhAgB+ciWXYa1ajZBGQDpRzAlOgDWjARb7zeYiioPDmKY3U62cZG0llCZ6Om5GH9rdzn7n88ongHQg59KzYVpo9GZ7QBkDn5+KBG45yThMMywUuZoDs5n/FXvvRvwnRokctkw9Rlvh3qVdguOCcjrly2RoodbSNMN4a1oTKgxvxJumlRt4BmlqYYaV3YWHeidOiMQVhdK2ZbVDiAfGFUr8CExjojaSLZ/JWAmktiwKpyQfczagOc7EaU9GZEJzEItmNCy4JAmV2FGwVEC6jjBubCzYspO9pfeRBirIuQQcOU5OkuguZ9hKmlFt+GYtqxXj+UxbP5QTjCyUIwJuOLGKIKcux18ZJ5vEk4lWeWkV1FhiBGDGGfA5Z4clQUvAxxJdYYrcYSTOXyG4DRl+OrglYz5RGnE5neG0oh1MwK8/C7igxtyB0lWNe8lxv9O97g863cs9v0HKZlSmzwTHIeJ5YXeCTxdEKruKQzpS6gwvm8KAlWtV9lZ/eRvWc4x9fqVu3MM3kDtBXxN+TcgG9A5bvpssz2n8XyuonDajs/Kg+8NbQuMRB2xJwMSFFNUK5FL3KgCmVBIlxYLQFKXYeNmYgXIGLUEgArR5eYUhHse0fJrCDEVSacb105BsIVEo057SuW8mI/7Sa0ad9gg5G3XPjtqj/kV/dHU96l6Owh20Do+3qmcj9lK+Xdn9VfFQ2Mdvp+ynZ92LKoQPcO+VGtNNKsENq3gNv1fxOgtX0enGNVSpBJSWaTgqKC4CcsDev6NB2foXAJ6clDBbrzwo7+B4/Pe73tprs00WSMJz8EG71ofKBCTdk/7X4XFnp0xANSredhT+lYnwtHoliu+9tjTire83NbTff0ls1X4DUEsDBBQAAgAIANqwe1KOc/b6agAAAOUAAAAaAAAAbm9uZS9odG1sX3NraW5fc2V0dGluZ3MuanOr5lIAAqUcJQUrhWowG8xPKi0pyc/TS87PK0nNK9HLyy/KTQSrUVJ2AwMlHZyK88tSiwgoTUtMTkUx1NTIwskFp0qEiSZO5i7OlsjqChLTU/WSEpOz04vyS/NSIMqcXV0MXYyVwKpquWoBUEsDBBQAAgAIANqwe1K8fTX3SgAAAEkAAAAXAAAAbm9uZS9sb2NhbF9zZXR0aW5ncy54bWyzsa/IzVEoSy0qzszPs1Uy1DNQUkjNS85PycxLt1UKDXHTtVBSKC5JzEtJzMnPS7VVystXUrC347LJyU9OzAlOLSkBKizWt+MCAFBLAwQUAAIACADdsHtSnF4yCBQGAAA3FwAAJgAAAHVuaXZlcnNhbC1uby12aWRlby9jb21tb25fbWVzc2FnZXMubG5nrVjbbuM2EH0vsP9AGAjQAtvsboFdFEXiBS0xsRBZ9Ep0vGlRCIxE20Qk0dXFifvUr+mH9Us6pGTH3gskJXmwYVGeM0PynJkhzz4+pAnaiLyQKjsfvDt9O0Aii1Qss+X5YMYufv51gIqSZzFPVCbOB5kaoI/DVz+cJTxbVnwp4PerHxA6S0VRwGMx1E+Pz0jG54PpKMSWRYLAGbkkxDPboaGHfR8zh3qhi0fEHQxxFUuFMp7nvIRgzt40CO2AUxffED8MLAKgGpqyMJhNp9RnxB4M2UqgQqZVYnCRLFCmSlRU67XKSxEjmaES/sKjCDzIW5nIcotSFYseIQRXjheCezO/ZthxHXYTTqhNBkOS8dsEwohyITKUCx6L/Dk+POpPsNuA27J4IfSpTwLiMVjM6ZgyOhhOc1GIrAS49UqVqg+e69gQZ0gvQovOPDYYBomMBTr5NCOB2XdvNhkR/wSpBTphlMF0dq+Ckx6OrsHPN+h0Dc6eRqc5hgWYYP+qXhPLJzBgh3OHjQdDC1ZXk+Zeliskg3UOQkFiw5OqZlcjpTZ3I2xdhYyGeDoNRzPGHuMe8eiuzdqikyn2bkKXXtJw5FxCWCpd82yLXLVUP/7y4cPDu/cffuoFEwCf3GMgZJDev+0A5DGfuiGgETf0yGfYbf3dz47OmOt4wOfmRz9roO418BW+W+1mvg8kbxjqBCZf6LVwickXN6pCK74RqFRoI8W9yQ4gApmDxAyH4UWkYCCrWhVm0wkGEoGumO9YmqAgBJXn29d10qnKlcrBXYHiWsWx8alZpd+va/3V3FI6UUH6ilXKZXba7nruuRTbhmQTYDe+hMVl+0kB0hG8ofRGy+Y1uLjPEsVjtICUgiQNEF+vExk1KbTh/TTh29YofDx3vEsgO3UDSF/2bkQnxRjZOdeT7Yni44D4AJDzQuRPsA0N1405wknSD2HsXI5d+DAdwlguVwl8yr5xTAkwYSpaM0WTjnEQzKlv60XT2ZijNS+Ke5XHRyw93M82YMezKAjBYgfgulTugYEfElqBPBdR2Q4GUWLD70ZXMFUgYMhMMtCSSquiBNmk60SUwkQr9VR4ZCh1KxYK9JUIvqm5D96N2Fpp7uKZZ43DEdunUJdXWbTqaAfi/KY+DtVQAU0OOd8aU4MWjuhnyC6QDGkfC3oFOfCqj8UNCWCRSdBm4+Fr57Iuk5D3dklpl/QirnNMsm1aIc2mjVRVASN6SSA1mR0pTvu5CQjUdY852P1Obq1Rd33YUm6giQECirzVEaR7i9haVJ9mzu/hBXZcU6m/pB7fmp6PxxueRQLIFnG9p1t4F8vYvNO0N/7/quTfiJdNqj9pqoRnk88nfeM5KizfUQQvS5GuyzbXesGa8J8ShZb4d0PoMvWn+d+35C+yMwdN/LP35+iw0GePWoN45kp1362XjqTp/Ak0LLo4Qo+RdLcaa7cjh+qK2H7ueLRzvIujY4aTLVR3a482AJ5CT8UIxrDGJvIAWp0UqlB3W3P2OAzfnDq628/JKHAYVJ25uC1k2erZ6LlzfTVyfnphPehZj4oNc5gLIXsAuNwfqROZQvxxB8zZhOxWoC4RRzOZqyqJjfwTeWfKBKxtlYqvu+FFrlIzmvBiR/+6TH18ThT15Pza6bRHP7VXcOf9ORDw03cpINiHNsbCnqV7H0urPeloBPLRS+GyYNc6gY5SXkYrKMcLVWVxR6D6CGaTCwxgzZwDwfP2LqwB+CKMehQ1o7/1AtEdHSRRsgf7w1OlKP7sDaKnsceoLy9K8VC2A81GhkVBSC8uoJNbLNosGB4dh2weulg1R+WdXceTM3OA/S9yJOV1UUxVCkOn7X6Zvq4zZMGMYWs8Af0FRm6qyqHp7IOwo5tFZz4c6RrlWgAEDQSTZSIQeeBab31Q9cUPZGZzSBsMJzy/g7TOlEp6xWY2UMup7DenxzuQqkxk1ivy5xVVPWHmTENs2+ZCCFYSzvt3dQ8Rw4Ezam6GErXsDGaNsQdV4ws8EcuyL6BPyP7CR19qmAsEV3F9Uf3fP/+22deXhE1OhrRXPz8mvc3XdXv/VJgr7rM3Bzfe/wNQSwMEFAACAAgA3bB7UhUeYBujAAAAfwEAADcAAAB1bml2ZXJzYWwtbm8tdmlkZW8vcGxheWJhY2tfYW5kX25hdmlnYXRpb25fc2V0dGluZ3MueG1sdZBBCoMwEEX3nsIbCF2HQNelRagXGHGUQJIJmVHw9k1EbWnTZd77P8OMYhQxfmJd1bWCWegpEEVLnFE173e2DAtevXEghnzCgrznSiY3LFFoIzJ62ZQewXLK//BjeGthPT/iI14w5UJnHOpLqbCZXPKwmGlj3RpQjxHTgC+Yc+iht3jDtSeIw+MM7Bv/1bmbNpsd3mlAHSK5IKr5QFW613H0F1BLAwQUAAIACADdsHtSSzOGii8FAABoHQAAMAAAAHVuaXZlcnNhbC1uby12aWRlby9mbGFzaF9wdWJsaXNoaW5nX3NldHRpbmdzLnhtbOVZ23LbNhB991dg2MljLDuxm8QjyaNI1FgT3SrSSTydjgciVyJqEGABUI7y1K/ph/VLuhAtWvIVSiJPmjx4ZIJ7zi72hiVZPf6UcjIDpZkUNW9/d88jICIZMzGteadh+/lrj2hDRUy5FFDzhPTIcX2nmuVjznQSgDEoqgnSCH2UmZqXGJMdVSqXl5e7TGfK3pU8N8ivdyOZVjIFGoQBVck4neOPmWegvSsGBwL8S6W4gtV3dgipFkw9GeccCIvRcsHspihvc6oTr1KIjWl0MVUyF3FTcqmImo5r3i9Nv7XfermUKahaLAVhfaLruGiXzRGNY2atoDxgn4EkwKYJmru/d+CRSxabpOa93HtheVC+cptnwV5snlqepkQvCHOlIAVDY2pocVloVDABheEAXTcqByRdW1uRNPDJlAvFUjwXNGVRiHeI9VXNa4XnI7/tj/x+0z8/HXULU50RYSfs+k6YoNtp+ef9QegH5ydhr7sxKPQ/hhuANrXMmX448gO/H/qj87edwYYId6OuMX6v0eluiPngvw064aaa+o3eppDhyaDvhjk5G/qjbqf/7jwcDLphZ3iNWuTwSrZWK+uJX8UCkblaTW+T5OlYUMax2dzIcQ0G2xWnagqhbDOsxgnlGjzyZwbT33LKmZnbCsWudgGQNXQGkRnZ6qt5tqK8a7qCEA3Dkixr+/BNWdqvXq9tvVJov97WnVZWy2Y3TKSRT2z9/t5haf6bg4fNv8fQKjWGRgk2MbPsQasrSylmkTQybIYdEm5sc5JzHuRZJpW5bmOri6UR99BUJ1KsRd5ek7HkcekxSMcQ92kKK60/uGCijZL7HplgjnL05SADQQIq8LhhBv0blQQ6H2vDzOKYaV9JNxSjnCAfnodAesEtf0cJVXotKcvQ2hYf1X/vSwP6j8LdxdK9ogFnqMWWhpO8L2LSUvQSj0cX8SEIF7ETzBxusweUkxGK6g0kSYNzJ+EU68hF8AOMNTPgJCpzHpO5zAlnF+hnSTDj8xT/S4CsHstkomS6WMXRwRC9CMuMwSXExy6KzlBFmiMS55SMgyk0/JWzz2QME6mQF+gMw4brTBf8uxsRZ1Tra1K6tPFZcbh1+i3/4zO7QRrPKA4Km5FjeUOama3w0zkR0ixx6I6I5pgVNigxixf3XPa2++VhKDsMxvkbRWONX7M05/Rb0pcOWaHeYsi3o2WTwD9qgbPahM4WhW6Ld0GNJc4wJAUn3ojwdGAiB1fCiAoiBZ8TGuGAom3bmDGZa1wpGkRBrb/cwgKPabq4muJJhhpVDMqJcm//xcuDw19fvX5ztFv59+9/nj8IuhrdhpxadcXs1nxw4HdG3ni4eAR3zxDvhroxyj8Cunegd8ZtauYDw70z8o4R3xl7c9B3Bt4a9x9BPjD038K2pUpt14lvxfPu5z8HeMca3WiGnfed8OwOgkUp3B7YqhU7TN49Wy5m7O91tAz8xqh5QjBcp90wOHJpD32JndhECTaYiX0J4oIZnIYYU9+J3obOaRYd+e+dCDGITp3UTW1/4LThdy5So2J2HK7MjU4m4CwwLc42nAY4S3F4jZ+ss39Nn3Wqy2/corfWuv4f7eerH22L/rWl9gNURcnWUvfnOCC2GaAf2O3f9zufH/nFzGj5ctZFuEfVBSgSSsmd5IfLV5CkIybSBREAkBQfst0cGMOTtqv1xA/8XuftoNv6CY6G79SDxVX52WHtO0P5/nv9w5y9kzLBUnSrfTAvv+bVDw/2qpW7b+3sINv619H6zn9QSwMEFAACAAgA3bB7Ug57xyBlAwAAlwwAACoAAAB1bml2ZXJzYWwtbm8tdmlkZW8vZmxhc2hfc2tpbl9zZXR0aW5ncy54bWyVV9tO4zAQfecrqu47XQq7BSlU6g0JbRfQ0u2720xbq44d2U7Z/v2OL0mcNiGFCAnPnGPP5XgsIrWnvHMAqajgj91+d3jV6UTrTErgegFJyoiGDo0fu09/5/Nuz7kFE/IdtKZ8q4wlt1ngKtNa8Ou14Br3uOZCJoR1h9+e7E/Us8g2lsCQLuVsyBrKY37078fTiyj+jLvxYDp5aCKsRZISfpyLrbhekfV+K0XGYxParfmaaLtjCpJRvm+NiFGlnzUklZhmN7P+rH8ZJZWgFJiQHqaj/uhnK4uRFbAi+8Hd/d3oQk551OeNOaEdqKLa0gb9we3gromWki1UizyZTW+mt814jrtXu/JpXI6g4Z9uzRyFfwT5pc1FmqVf0UgqxdYU9IQzMF8rhwkS4/VDwvTBfK0Ek5A5qFWQitEY2yBk7KT43XxN4KZa+j/DIRGZuy0FezNNOJkeRiErBkMtM4h6+cr51E58vGYaLxMMN4QpBISmEvSGGb6RTOXbVG0l7g98UB4HIG8oEUvBsgQmLt4AWLWX+MlkbOdKGF9hCwKUcPDGIMLSWCJfsKxnyMBYIt9Nt145O57BTz2Ok+thTHwzP68+eoETXOb1yle515w0N7dcBUd7Q45JRAxDK6sFTcB0LepZmwupdxZTxMmBbonGN+m3wa2ONhkV9U4cXmn1uoo01Qzq5LYWmVQYDLqXPlvfuRqPo7iHQ430HDY6R1eNZVPMaxFqwa7ble63K+rm1h2Nb8ljNyFyD3IhBFPdjufh/cNt3Kt8zjDTGt9SkM98Iy7kcKEh3N8m0QQW7gpeCidak/UuwZCaMigq6hpb37/IH1vXWJ4lK5Az1AOFXJBVm8Pt6HbH8FcvKXxAXCU0OB1T73A7Tmih98DgBQBErnf5bXAL50kypimDA+QzJTDYhJsyixSqvy5fI66qJAPLRXr0I6gUSoirOmoIS4yrnuE87ZrXZKVsZpWJkg/3cqRUxn0+JY1YwwFp115JlY3RX1dB7FWlnCTT4l0Tqf2m5drnTg4w4jSxAwgdwfE1HsdhQqS+KtaZV+vMXoZgHq1iM5UTajxNFDNmh/06ivWcztgFXs/hRgKE89Uar4IX4BccV4LI+KWAVJ6EGrdjY474aNpxjYM+SXXUC0yuOUUb8G/8h2T4H1BLAwQUAAIACADdsHtS+uc3TioFAADyHAAALwAAAHVuaXZlcnNhbC1uby12aWRlby9odG1sX3B1Ymxpc2hpbmdfc2V0dGluZ3MueG1s3VndUts4FL7nKTTe6WUJ9GfbMglMmpjB0/xtbNoyOzuMYp/EWmTJK8mh6dU+zT7YPskexcQkEEDpEjrtBRMsn+/T0fm3XT/6knEyBaWZFA1vf3fPIyBimTAxaXin0fHztx7RhoqEcimg4QnpkaPDnXpejDjTaQjGoKgmSCP0QW4aXmpMflCrXV5e7jKdK3tX8sIgv96NZVbLFWgQBlQt53SGP2aWg/auGBwI8C+T4gp2uLNDSL1k6sqk4EBYgpoLZg9F+YnJuFcrpUY0vpgoWYikJblURE1GDe+Xlt/eb79cyJRMbZaBsCbRh7hol80BTRJmlaA8ZF+BpMAmKWq7v/fKI5csMWnDe7n3wvKgfO02z5y9PDu1PC2JRhDmaoMMDE2ooeVluaOCMSj0BuhDowpA0pW1JUkDX0y1UC4lM0EzFkd4h1hTNbx2dD70j/2h32v556fDTqmqMyIKoo7vhAk7Qds/7/UjPzw/ibqdjUGR/znaALSpZs70g6Ef+r3IH56/D/obItyVusb43WbQ2RDzyX8fBtGmO/Wa3U0hg5N+zw1zcjbwh52g9+E86vc7UTC4Rs1jeCla67XVwK9jgshCLYe3SYtsJCjjWGtuxLgGg9WKUzWBSB4zzMYx5Ro88mcOk98KypmZ2QzFonYBkDd1DrEZ2uxreDajvGu6khAVw5Sscvv1uyq137xdOXqt3P36WGu1rFe1bpBKI59Y+/2915X6717dr/4ditapMTROsYiZRQ1aXllIMYuksWFTrJBw45jjgvOwyHOpzHUZW16slLiDpj6WYsXz9pqMJE8qi0E2gqRHM4y/wbHwyBiDkqPx+jkIElKB7YUZNGhcIXQx0oaZeVs5vpJuKkY5wdaB/Q9IN7xl4DilSq9EYeVLW9Pjw9970oD+o7RvuXSnaMgZ7mJzwUneFwlpK3qJ7dBFfADCRewEQ4XbcAHlpISiegNJ0uTcSTjDxHER/AQjzQw4icqCJ2QmC8LZBdpZEgzxIsP/UiDLfZiMlczmq5xqQ/TcLVMGl5AcuWx0hltkBSJxLsk5mHKHvwr2lYxgLBXyAp2i23Cd6ZJ/dyPinGp9TUoXOj4ru1nQa/ufn9kD0mRKcTLYjBzzGbLcbIWfzoiQZoFDc8S0wKiwTklYMr/ncrbdb3dDVVLQz4/kjRV+zbKC08ekrwyyRL1Fl29nl00c/6AGztumdDpPdJu8c2pMcYYuKTnxRoyNg4kCXAljKogUfEZojBOJtmVjymShcaUsECW1/nYNSzyG6fxqgg8tuKNKQDlR7u2/ePnq9a9v3r472K39+/c/z+8FXc1qA07tduWw1rp3wndG3niaeAB3x9Tuhroxuz8AunOCd8ZtquY907wzcs1M74y9Odk7A2/N9w8g75nyb2GPpcps1Ulu+XP9A58DPLBKN1tR8DGIztYQzFPh9sBWr9npcf0wOR+qb8ySo+83TIZ+c9g6Ieig004UHrgUhJ7E2mviFEvK2L7ncMH0TyP0ou9Eb53lNH0O/Y9OhOg2p9rptm2v73TgDy5Sw3JaHCxNik4qYPeflN0M+z9nGY6ryZPV8v9TWZ0y8ZGL8taK1Y9RcNY+vbJ7K05Zo7ZUcICqON1asP7ATeD7+eQntvTa6NfrGi4JIWMW9ESd92d+1zJcvGB1Ee5SdQGKRFJyJ/nB4jUiCcRYuiBCAJLhc7ObARN40uq0GvSh3w3e9zvtrUY/cwv/H6LkPK75yqvqu8HKh4LqBfbql7UdXF/9Tnm48x9QSwMEFAACAAgA3bB7UuxMWVK2AQAAegYAACgAAAB1bml2ZXJzYWwtbm8tdmlkZW8vaHRtbF9za2luX3NldHRpbmdzLmpzjZRRT4MwEMff9ykWfDWLMpTNtzkwWeKDiXszPhR2Y2Sl17QdOo3fXco2LXDo6Av98+v/eld6n4Nh9XipN7wbftbv9fypOa81sJpRO7hs6rxHL6zuaZ6vYJkXwHMBXgspT0t/5K9fgjL2RG2a7J+trXb8PLRf1oxrF5eEhSI0TWglob0R2jsV+KOR2TGrQ0ZOmZOdMShGKQoDwowEqoLVjHfxUD9ugi0YS1D/oGuWQsP0xp/cR73kr2NwH0bzqculWEgm9o+Y4Shh6TZTuBOrY/yxHS692UtQ1YFv+8LyXJuFgaIdOL6O/djvJ6UCreEYdxrN/NktCXOWAHcTCoNJMPsDbRh3C9qiy1zn5kSHfjgOA5eWLINOleZxdB2Nm5iovDrV7AQ/cAbeTV8ykrM9qHOsUO7kGQcoFWa2Il00tINEObJVLrIDF03tIDm7WWvb92/UHWOUoFr9/BVXdrhMpxiNa4ata7Yhbm3R11zO6AyGvNy6FfWR6gucEqm4SGiSWlySmzHtTmPnL1XaTG1BLRF51TztoYCumgmohVijFZgxLN0UlVal8+o2CnLn6dk5trY5+PoGUEsDBBQAAgAIAN2we1K45zzyXgAAAGMAAAAlAAAAdW5pdmVyc2FsLW5vLXZpZGVvL2xvY2FsX3NldHRpbmdzLnhtbA3KvQ5AQAwA4N1TNN39bQbHZrTgARoakfRacUd4e7d9w9f2rxd4+AqHqcO6qBBYV9sO3R0u85A3CCGSbiSm7FANoe+yVmwlmTjGFAOcQh9fM/uEyCP5NIdbBMsu+wFQSwECAAAUAAIACADasHtSXK2x+KEDAADvDAAAGAAAAAAAAAABAAAAAAAAAAAAbm9uZS9jb21tb25fbWVzc2FnZXMubG5nUEsBAgAAFAACAAgA2rB7UhUeYBujAAAAfwEAACkAAAAAAAAAAQAAAAAA1wMAAG5vbmUvcGxheWJhY2tfYW5kX25hdmlnYXRpb25fc2V0dGluZ3MueG1sUEsBAgAAFAACAAgA2rB7Uh9UimowAwAAxw4AACIAAAAAAAAAAQAAAAAAwQQAAG5vbmUvZmxhc2hfcHVibGlzaGluZ19zZXR0aW5ncy54bWxQSwECAAAUAAIACADasHtScVeUnRUBAADRAgAAHAAAAAAAAAABAAAAAAAxCAAAbm9uZS9mbGFzaF9za2luX3NldHRpbmdzLnhtbFBLAQIAABQAAgAIANqwe1LXm3CWKwMAAG8OAAAhAAAAAAAAAAEAAAAAAIAJAABub25lL2h0bWxfcHVibGlzaGluZ19zZXR0aW5ncy54bWxQSwECAAAUAAIACADasHtSjnP2+moAAADlAAAAGgAAAAAAAAABAAAAAADqDAAAbm9uZS9odG1sX3NraW5fc2V0dGluZ3MuanNQSwECAAAUAAIACADasHtSvH0190oAAABJAAAAFwAAAAAAAAABAAAAAACMDQAAbm9uZS9sb2NhbF9zZXR0aW5ncy54bWxQSwECAAAUAAIACADdsHtSnF4yCBQGAAA3FwAAJgAAAAAAAAABAAAAAAALDgAAdW5pdmVyc2FsLW5vLXZpZGVvL2NvbW1vbl9tZXNzYWdlcy5sbmdQSwECAAAUAAIACADdsHtSFR5gG6MAAAB/AQAANwAAAAAAAAABAAAAAABjFAAAdW5pdmVyc2FsLW5vLXZpZGVvL3BsYXliYWNrX2FuZF9uYXZpZ2F0aW9uX3NldHRpbmdzLnhtbFBLAQIAABQAAgAIAN2we1JLM4aKLwUAAGgdAAAwAAAAAAAAAAEAAAAAAFsVAAB1bml2ZXJzYWwtbm8tdmlkZW8vZmxhc2hfcHVibGlzaGluZ19zZXR0aW5ncy54bWxQSwECAAAUAAIACADdsHtSDnvHIGUDAACXDAAAKgAAAAAAAAABAAAAAADYGgAAdW5pdmVyc2FsLW5vLXZpZGVvL2ZsYXNoX3NraW5fc2V0dGluZ3MueG1sUEsBAgAAFAACAAgA3bB7UvrnN04qBQAA8hwAAC8AAAAAAAAAAQAAAAAAhR4AAHVuaXZlcnNhbC1uby12aWRlby9odG1sX3B1Ymxpc2hpbmdfc2V0dGluZ3MueG1sUEsBAgAAFAACAAgA3bB7UuxMWVK2AQAAegYAACgAAAAAAAAAAQAAAAAA/CMAAHVuaXZlcnNhbC1uby12aWRlby9odG1sX3NraW5fc2V0dGluZ3MuanNQSwECAAAUAAIACADdsHtSuOc88l4AAABjAAAAJQAAAAAAAAABAAAAAAD4JQAAdW5pdmVyc2FsLW5vLXZpZGVvL2xvY2FsX3NldHRpbmdzLnhtbFBLBQYAAAAADgAOAIgEAACZJgAAAAA="/>
  <p:tag name="ISPRING_LMS_API_VERSION" val="SCORM 2004 (2nd edition)"/>
  <p:tag name="ISPRING_CMI5_LAUNCH_METHOD" val="any window"/>
  <p:tag name="ISPRINGCLOUDFOLDERID" val="1"/>
  <p:tag name="ISPRINGONLINEFOLDERID" val="1"/>
  <p:tag name="ISPRING_OUTPUT_FOLDER" val="[[&quot;\uFFFDʾ\&quot;{58857F64-F778-46F3-A3E4-9740F72F057B}&quot;,&quot;C:\\Users\\Danny\\OneDrive - SD41\\Website\\PC11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-no-video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CURRENT_PLAYER_ID" val="universal-no-video"/>
  <p:tag name="ISPRING_FIRST_PUBLISH" val="1"/>
  <p:tag name="ISPRING_ULTRA_SCORM_COURCE_TITLE" val="PC 11 Prerequisite Lesson 1.2 Multiplying Polynomials and Basic Factoring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QUIZZES" val="0"/>
  <p:tag name="ISPRING_PRESENTATION_TITLE" val="PC 11 Prerequisite Lesson 1.2 Multiplying Polynomials and Basic Factoring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461</TotalTime>
  <Words>474</Words>
  <Application>Microsoft Office PowerPoint</Application>
  <PresentationFormat>On-screen Show (4:3)</PresentationFormat>
  <Paragraphs>57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Pre Calculus 11  Prerequisite Lesson 1.2 Multiplying Polynomials and Basic Factoring</vt:lpstr>
      <vt:lpstr>PowerPoint Presentation</vt:lpstr>
      <vt:lpstr>II)  DO You REMEMBER HOW TO FOIL?</vt:lpstr>
      <vt:lpstr>Practice: Expand the binomials</vt:lpstr>
      <vt:lpstr>PowerPoint Presentation</vt:lpstr>
      <vt:lpstr>Basic Factoring: </vt:lpstr>
      <vt:lpstr>PowerPoint Presentation</vt:lpstr>
      <vt:lpstr>Factoring Difference of Squares: </vt:lpstr>
      <vt:lpstr>Ex: Indicate what the missing terms are:</vt:lpstr>
      <vt:lpstr>Factoring a Difference of Squares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11 Prerequisite Lesson 1.2 Multiplying Polynomials and Basic Factoring</dc:title>
  <dc:creator>Danny Young</dc:creator>
  <cp:lastModifiedBy>Danny Young</cp:lastModifiedBy>
  <cp:revision>37</cp:revision>
  <dcterms:created xsi:type="dcterms:W3CDTF">2011-06-27T16:11:13Z</dcterms:created>
  <dcterms:modified xsi:type="dcterms:W3CDTF">2021-04-27T04:26:18Z</dcterms:modified>
</cp:coreProperties>
</file>